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86.xml" ContentType="application/vnd.openxmlformats-officedocument.presentationml.slideLayout+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theme/themeOverride1.xml" ContentType="application/vnd.openxmlformats-officedocument.themeOverride+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Masters/slideMaster8.xml" ContentType="application/vnd.openxmlformats-officedocument.presentationml.slideMaster+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87.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notesSlides/notesSlide3.xml" ContentType="application/vnd.openxmlformats-officedocument.presentationml.notesSlide+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Default Extension="gif" ContentType="image/gif"/>
  <Override PartName="/ppt/slideMasters/slideMaster5.xml" ContentType="application/vnd.openxmlformats-officedocument.presentationml.slideMaster+xml"/>
  <Override PartName="/ppt/slides/slide49.xml" ContentType="application/vnd.openxmlformats-officedocument.presentationml.slide+xml"/>
  <Override PartName="/ppt/slideLayouts/slideLayout59.xml" ContentType="application/vnd.openxmlformats-officedocument.presentationml.slideLayout+xml"/>
  <Override PartName="/ppt/theme/theme7.xml" ContentType="application/vnd.openxmlformats-officedocument.theme+xml"/>
  <Override PartName="/ppt/slideLayouts/slideLayout88.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Default Extension="jpeg" ContentType="image/jpeg"/>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Masters/slideMaster7.xml" ContentType="application/vnd.openxmlformats-officedocument.presentationml.slideMaster+xml"/>
  <Override PartName="/ppt/theme/theme9.xml" ContentType="application/vnd.openxmlformats-officedocument.theme+xml"/>
  <Override PartName="/ppt/notesSlides/notesSlide6.xml" ContentType="application/vnd.openxmlformats-officedocument.presentationml.notesSlide+xml"/>
  <Override PartName="/ppt/slides/slide8.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96" r:id="rId3"/>
    <p:sldMasterId id="2147483708" r:id="rId4"/>
    <p:sldMasterId id="2147483732" r:id="rId5"/>
    <p:sldMasterId id="2147483744" r:id="rId6"/>
    <p:sldMasterId id="2147483768" r:id="rId7"/>
    <p:sldMasterId id="2147483891" r:id="rId8"/>
  </p:sldMasterIdLst>
  <p:notesMasterIdLst>
    <p:notesMasterId r:id="rId72"/>
  </p:notesMasterIdLst>
  <p:sldIdLst>
    <p:sldId id="256" r:id="rId9"/>
    <p:sldId id="257" r:id="rId10"/>
    <p:sldId id="258" r:id="rId11"/>
    <p:sldId id="259" r:id="rId12"/>
    <p:sldId id="260" r:id="rId13"/>
    <p:sldId id="261" r:id="rId14"/>
    <p:sldId id="262" r:id="rId15"/>
    <p:sldId id="263" r:id="rId16"/>
    <p:sldId id="264" r:id="rId17"/>
    <p:sldId id="265" r:id="rId18"/>
    <p:sldId id="294" r:id="rId19"/>
    <p:sldId id="266" r:id="rId20"/>
    <p:sldId id="267" r:id="rId21"/>
    <p:sldId id="268" r:id="rId22"/>
    <p:sldId id="269" r:id="rId23"/>
    <p:sldId id="270" r:id="rId24"/>
    <p:sldId id="271" r:id="rId25"/>
    <p:sldId id="272" r:id="rId26"/>
    <p:sldId id="273" r:id="rId27"/>
    <p:sldId id="274" r:id="rId28"/>
    <p:sldId id="275" r:id="rId29"/>
    <p:sldId id="276" r:id="rId30"/>
    <p:sldId id="277" r:id="rId31"/>
    <p:sldId id="278" r:id="rId32"/>
    <p:sldId id="298" r:id="rId33"/>
    <p:sldId id="300" r:id="rId34"/>
    <p:sldId id="299" r:id="rId35"/>
    <p:sldId id="301" r:id="rId36"/>
    <p:sldId id="279" r:id="rId37"/>
    <p:sldId id="280" r:id="rId38"/>
    <p:sldId id="304" r:id="rId39"/>
    <p:sldId id="305" r:id="rId40"/>
    <p:sldId id="281" r:id="rId41"/>
    <p:sldId id="306" r:id="rId42"/>
    <p:sldId id="307" r:id="rId43"/>
    <p:sldId id="282" r:id="rId44"/>
    <p:sldId id="308" r:id="rId45"/>
    <p:sldId id="309" r:id="rId46"/>
    <p:sldId id="310" r:id="rId47"/>
    <p:sldId id="311" r:id="rId48"/>
    <p:sldId id="283" r:id="rId49"/>
    <p:sldId id="285" r:id="rId50"/>
    <p:sldId id="312" r:id="rId51"/>
    <p:sldId id="286" r:id="rId52"/>
    <p:sldId id="284" r:id="rId53"/>
    <p:sldId id="313" r:id="rId54"/>
    <p:sldId id="290" r:id="rId55"/>
    <p:sldId id="297" r:id="rId56"/>
    <p:sldId id="291" r:id="rId57"/>
    <p:sldId id="314" r:id="rId58"/>
    <p:sldId id="315" r:id="rId59"/>
    <p:sldId id="317" r:id="rId60"/>
    <p:sldId id="320" r:id="rId61"/>
    <p:sldId id="321" r:id="rId62"/>
    <p:sldId id="318" r:id="rId63"/>
    <p:sldId id="319" r:id="rId64"/>
    <p:sldId id="287" r:id="rId65"/>
    <p:sldId id="288" r:id="rId66"/>
    <p:sldId id="289" r:id="rId67"/>
    <p:sldId id="292" r:id="rId68"/>
    <p:sldId id="293" r:id="rId69"/>
    <p:sldId id="296" r:id="rId70"/>
    <p:sldId id="295" r:id="rId7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855" autoAdjust="0"/>
    <p:restoredTop sz="93548" autoAdjust="0"/>
  </p:normalViewPr>
  <p:slideViewPr>
    <p:cSldViewPr>
      <p:cViewPr varScale="1">
        <p:scale>
          <a:sx n="64" d="100"/>
          <a:sy n="64" d="100"/>
        </p:scale>
        <p:origin x="-1458"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slide" Target="slides/slide34.xml"/><Relationship Id="rId47" Type="http://schemas.openxmlformats.org/officeDocument/2006/relationships/slide" Target="slides/slide39.xml"/><Relationship Id="rId50" Type="http://schemas.openxmlformats.org/officeDocument/2006/relationships/slide" Target="slides/slide42.xml"/><Relationship Id="rId55" Type="http://schemas.openxmlformats.org/officeDocument/2006/relationships/slide" Target="slides/slide47.xml"/><Relationship Id="rId63" Type="http://schemas.openxmlformats.org/officeDocument/2006/relationships/slide" Target="slides/slide55.xml"/><Relationship Id="rId68" Type="http://schemas.openxmlformats.org/officeDocument/2006/relationships/slide" Target="slides/slide60.xml"/><Relationship Id="rId76" Type="http://schemas.openxmlformats.org/officeDocument/2006/relationships/tableStyles" Target="tableStyles.xml"/><Relationship Id="rId7" Type="http://schemas.openxmlformats.org/officeDocument/2006/relationships/slideMaster" Target="slideMasters/slideMaster7.xml"/><Relationship Id="rId71" Type="http://schemas.openxmlformats.org/officeDocument/2006/relationships/slide" Target="slides/slide63.xml"/><Relationship Id="rId2" Type="http://schemas.openxmlformats.org/officeDocument/2006/relationships/slideMaster" Target="slideMasters/slideMaster2.xml"/><Relationship Id="rId16" Type="http://schemas.openxmlformats.org/officeDocument/2006/relationships/slide" Target="slides/slide8.xml"/><Relationship Id="rId29" Type="http://schemas.openxmlformats.org/officeDocument/2006/relationships/slide" Target="slides/slide21.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slide" Target="slides/slide37.xml"/><Relationship Id="rId53" Type="http://schemas.openxmlformats.org/officeDocument/2006/relationships/slide" Target="slides/slide45.xml"/><Relationship Id="rId58" Type="http://schemas.openxmlformats.org/officeDocument/2006/relationships/slide" Target="slides/slide50.xml"/><Relationship Id="rId66" Type="http://schemas.openxmlformats.org/officeDocument/2006/relationships/slide" Target="slides/slide58.xml"/><Relationship Id="rId7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slide" Target="slides/slide41.xml"/><Relationship Id="rId57" Type="http://schemas.openxmlformats.org/officeDocument/2006/relationships/slide" Target="slides/slide49.xml"/><Relationship Id="rId61" Type="http://schemas.openxmlformats.org/officeDocument/2006/relationships/slide" Target="slides/slide53.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slide" Target="slides/slide36.xml"/><Relationship Id="rId52" Type="http://schemas.openxmlformats.org/officeDocument/2006/relationships/slide" Target="slides/slide44.xml"/><Relationship Id="rId60" Type="http://schemas.openxmlformats.org/officeDocument/2006/relationships/slide" Target="slides/slide52.xml"/><Relationship Id="rId65" Type="http://schemas.openxmlformats.org/officeDocument/2006/relationships/slide" Target="slides/slide57.xml"/><Relationship Id="rId73"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slide" Target="slides/slide40.xml"/><Relationship Id="rId56" Type="http://schemas.openxmlformats.org/officeDocument/2006/relationships/slide" Target="slides/slide48.xml"/><Relationship Id="rId64" Type="http://schemas.openxmlformats.org/officeDocument/2006/relationships/slide" Target="slides/slide56.xml"/><Relationship Id="rId69" Type="http://schemas.openxmlformats.org/officeDocument/2006/relationships/slide" Target="slides/slide61.xml"/><Relationship Id="rId8" Type="http://schemas.openxmlformats.org/officeDocument/2006/relationships/slideMaster" Target="slideMasters/slideMaster8.xml"/><Relationship Id="rId51" Type="http://schemas.openxmlformats.org/officeDocument/2006/relationships/slide" Target="slides/slide43.xml"/><Relationship Id="rId72" Type="http://schemas.openxmlformats.org/officeDocument/2006/relationships/notesMaster" Target="notesMasters/notesMaster1.xml"/><Relationship Id="rId3"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slide" Target="slides/slide38.xml"/><Relationship Id="rId59" Type="http://schemas.openxmlformats.org/officeDocument/2006/relationships/slide" Target="slides/slide51.xml"/><Relationship Id="rId67" Type="http://schemas.openxmlformats.org/officeDocument/2006/relationships/slide" Target="slides/slide59.xml"/><Relationship Id="rId20" Type="http://schemas.openxmlformats.org/officeDocument/2006/relationships/slide" Target="slides/slide12.xml"/><Relationship Id="rId41" Type="http://schemas.openxmlformats.org/officeDocument/2006/relationships/slide" Target="slides/slide33.xml"/><Relationship Id="rId54" Type="http://schemas.openxmlformats.org/officeDocument/2006/relationships/slide" Target="slides/slide46.xml"/><Relationship Id="rId62" Type="http://schemas.openxmlformats.org/officeDocument/2006/relationships/slide" Target="slides/slide54.xml"/><Relationship Id="rId70" Type="http://schemas.openxmlformats.org/officeDocument/2006/relationships/slide" Target="slides/slide62.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549298D9-F017-4DDD-86A5-139BD64AEB77}" type="datetimeFigureOut">
              <a:rPr lang="ru-RU"/>
              <a:pPr>
                <a:defRPr/>
              </a:pPr>
              <a:t>28.08.2020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AF3383EF-5ABE-4028-8703-586791503E89}" type="slidenum">
              <a:rPr lang="ru-RU"/>
              <a:pPr>
                <a:defRPr/>
              </a:pPr>
              <a:t>‹#›</a:t>
            </a:fld>
            <a:endParaRPr lang="ru-RU"/>
          </a:p>
        </p:txBody>
      </p:sp>
    </p:spTree>
    <p:extLst>
      <p:ext uri="{BB962C8B-B14F-4D97-AF65-F5344CB8AC3E}">
        <p14:creationId xmlns="" xmlns:p14="http://schemas.microsoft.com/office/powerpoint/2010/main" val="122910832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Образ слайда 1"/>
          <p:cNvSpPr>
            <a:spLocks noGrp="1" noRot="1" noChangeAspect="1"/>
          </p:cNvSpPr>
          <p:nvPr>
            <p:ph type="sldImg"/>
          </p:nvPr>
        </p:nvSpPr>
        <p:spPr bwMode="auto">
          <a:noFill/>
          <a:ln>
            <a:solidFill>
              <a:srgbClr val="000000"/>
            </a:solidFill>
            <a:miter lim="800000"/>
            <a:headEnd/>
            <a:tailEnd/>
          </a:ln>
        </p:spPr>
      </p:sp>
      <p:sp>
        <p:nvSpPr>
          <p:cNvPr id="104450"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ru-RU" smtClean="0"/>
          </a:p>
        </p:txBody>
      </p:sp>
      <p:sp>
        <p:nvSpPr>
          <p:cNvPr id="104451"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53A3BA1-6609-462F-B419-F64033924BBF}" type="slidenum">
              <a:rPr lang="ru-RU">
                <a:cs typeface="Arial" charset="0"/>
              </a:rPr>
              <a:pPr fontAlgn="base">
                <a:spcBef>
                  <a:spcPct val="0"/>
                </a:spcBef>
                <a:spcAft>
                  <a:spcPct val="0"/>
                </a:spcAft>
              </a:pPr>
              <a:t>16</a:t>
            </a:fld>
            <a:endParaRPr lang="ru-RU">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Образ слайда 1"/>
          <p:cNvSpPr>
            <a:spLocks noGrp="1" noRot="1" noChangeAspect="1"/>
          </p:cNvSpPr>
          <p:nvPr>
            <p:ph type="sldImg"/>
          </p:nvPr>
        </p:nvSpPr>
        <p:spPr bwMode="auto">
          <a:noFill/>
          <a:ln>
            <a:solidFill>
              <a:srgbClr val="000000"/>
            </a:solidFill>
            <a:miter lim="800000"/>
            <a:headEnd/>
            <a:tailEnd/>
          </a:ln>
        </p:spPr>
      </p:sp>
      <p:sp>
        <p:nvSpPr>
          <p:cNvPr id="108546"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ru-RU" smtClean="0"/>
          </a:p>
        </p:txBody>
      </p:sp>
      <p:sp>
        <p:nvSpPr>
          <p:cNvPr id="108547"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80A0C86-B7E6-4798-8A79-3112CB9C4C14}" type="slidenum">
              <a:rPr lang="ru-RU">
                <a:cs typeface="Arial" charset="0"/>
              </a:rPr>
              <a:pPr fontAlgn="base">
                <a:spcBef>
                  <a:spcPct val="0"/>
                </a:spcBef>
                <a:spcAft>
                  <a:spcPct val="0"/>
                </a:spcAft>
              </a:pPr>
              <a:t>19</a:t>
            </a:fld>
            <a:endParaRPr lang="ru-RU">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Образ слайда 1"/>
          <p:cNvSpPr>
            <a:spLocks noGrp="1" noRot="1" noChangeAspect="1"/>
          </p:cNvSpPr>
          <p:nvPr>
            <p:ph type="sldImg"/>
          </p:nvPr>
        </p:nvSpPr>
        <p:spPr bwMode="auto">
          <a:noFill/>
          <a:ln>
            <a:solidFill>
              <a:srgbClr val="000000"/>
            </a:solidFill>
            <a:miter lim="800000"/>
            <a:headEnd/>
            <a:tailEnd/>
          </a:ln>
        </p:spPr>
      </p:sp>
      <p:sp>
        <p:nvSpPr>
          <p:cNvPr id="110594"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ru-RU" smtClean="0"/>
          </a:p>
        </p:txBody>
      </p:sp>
      <p:sp>
        <p:nvSpPr>
          <p:cNvPr id="110595"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15782C2-71C5-41B4-87F8-7C41B5C8AA2D}" type="slidenum">
              <a:rPr lang="ru-RU">
                <a:cs typeface="Arial" charset="0"/>
              </a:rPr>
              <a:pPr fontAlgn="base">
                <a:spcBef>
                  <a:spcPct val="0"/>
                </a:spcBef>
                <a:spcAft>
                  <a:spcPct val="0"/>
                </a:spcAft>
              </a:pPr>
              <a:t>20</a:t>
            </a:fld>
            <a:endParaRPr lang="ru-RU">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Образ слайда 1"/>
          <p:cNvSpPr>
            <a:spLocks noGrp="1" noRot="1" noChangeAspect="1"/>
          </p:cNvSpPr>
          <p:nvPr>
            <p:ph type="sldImg"/>
          </p:nvPr>
        </p:nvSpPr>
        <p:spPr bwMode="auto">
          <a:noFill/>
          <a:ln>
            <a:solidFill>
              <a:srgbClr val="000000"/>
            </a:solidFill>
            <a:miter lim="800000"/>
            <a:headEnd/>
            <a:tailEnd/>
          </a:ln>
        </p:spPr>
      </p:sp>
      <p:sp>
        <p:nvSpPr>
          <p:cNvPr id="112642"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ru-RU" smtClean="0"/>
          </a:p>
        </p:txBody>
      </p:sp>
      <p:sp>
        <p:nvSpPr>
          <p:cNvPr id="112643"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19CF940-7203-4910-B316-826AA05E263E}" type="slidenum">
              <a:rPr lang="ru-RU">
                <a:cs typeface="Arial" charset="0"/>
              </a:rPr>
              <a:pPr fontAlgn="base">
                <a:spcBef>
                  <a:spcPct val="0"/>
                </a:spcBef>
                <a:spcAft>
                  <a:spcPct val="0"/>
                </a:spcAft>
              </a:pPr>
              <a:t>21</a:t>
            </a:fld>
            <a:endParaRPr lang="ru-RU">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Образ слайда 1"/>
          <p:cNvSpPr>
            <a:spLocks noGrp="1" noRot="1" noChangeAspect="1"/>
          </p:cNvSpPr>
          <p:nvPr>
            <p:ph type="sldImg"/>
          </p:nvPr>
        </p:nvSpPr>
        <p:spPr bwMode="auto">
          <a:noFill/>
          <a:ln>
            <a:solidFill>
              <a:srgbClr val="000000"/>
            </a:solidFill>
            <a:miter lim="800000"/>
            <a:headEnd/>
            <a:tailEnd/>
          </a:ln>
        </p:spPr>
      </p:sp>
      <p:sp>
        <p:nvSpPr>
          <p:cNvPr id="118786"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ru-RU" smtClean="0"/>
          </a:p>
        </p:txBody>
      </p:sp>
      <p:sp>
        <p:nvSpPr>
          <p:cNvPr id="118787"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2C97A1C-5662-41E1-B703-B77E0E86BCEA}" type="slidenum">
              <a:rPr lang="ru-RU">
                <a:cs typeface="Arial" charset="0"/>
              </a:rPr>
              <a:pPr fontAlgn="base">
                <a:spcBef>
                  <a:spcPct val="0"/>
                </a:spcBef>
                <a:spcAft>
                  <a:spcPct val="0"/>
                </a:spcAft>
              </a:pPr>
              <a:t>30</a:t>
            </a:fld>
            <a:endParaRPr lang="ru-RU">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AF3383EF-5ABE-4028-8703-586791503E89}" type="slidenum">
              <a:rPr lang="ru-RU" smtClean="0"/>
              <a:pPr>
                <a:defRPr/>
              </a:pPr>
              <a:t>38</a:t>
            </a:fld>
            <a:endParaRPr 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Образ слайда 1"/>
          <p:cNvSpPr>
            <a:spLocks noGrp="1" noRot="1" noChangeAspect="1"/>
          </p:cNvSpPr>
          <p:nvPr>
            <p:ph type="sldImg"/>
          </p:nvPr>
        </p:nvSpPr>
        <p:spPr bwMode="auto">
          <a:noFill/>
          <a:ln>
            <a:solidFill>
              <a:srgbClr val="000000"/>
            </a:solidFill>
            <a:miter lim="800000"/>
            <a:headEnd/>
            <a:tailEnd/>
          </a:ln>
        </p:spPr>
      </p:sp>
      <p:sp>
        <p:nvSpPr>
          <p:cNvPr id="130050"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ru-RU" smtClean="0"/>
          </a:p>
        </p:txBody>
      </p:sp>
      <p:sp>
        <p:nvSpPr>
          <p:cNvPr id="130051"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9AC2FA6-D588-4E38-B558-945FB250BA38}" type="slidenum">
              <a:rPr lang="ru-RU">
                <a:cs typeface="Arial" charset="0"/>
              </a:rPr>
              <a:pPr fontAlgn="base">
                <a:spcBef>
                  <a:spcPct val="0"/>
                </a:spcBef>
                <a:spcAft>
                  <a:spcPct val="0"/>
                </a:spcAft>
              </a:pPr>
              <a:t>47</a:t>
            </a:fld>
            <a:endParaRPr lang="ru-RU">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Образ слайда 1"/>
          <p:cNvSpPr>
            <a:spLocks noGrp="1" noRot="1" noChangeAspect="1"/>
          </p:cNvSpPr>
          <p:nvPr>
            <p:ph type="sldImg"/>
          </p:nvPr>
        </p:nvSpPr>
        <p:spPr bwMode="auto">
          <a:noFill/>
          <a:ln>
            <a:solidFill>
              <a:srgbClr val="000000"/>
            </a:solidFill>
            <a:miter lim="800000"/>
            <a:headEnd/>
            <a:tailEnd/>
          </a:ln>
        </p:spPr>
      </p:sp>
      <p:sp>
        <p:nvSpPr>
          <p:cNvPr id="133122"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ru-RU" smtClean="0"/>
          </a:p>
        </p:txBody>
      </p:sp>
      <p:sp>
        <p:nvSpPr>
          <p:cNvPr id="133123"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678699C-FFAC-4BE3-9BB4-34F1C8BFE9DF}" type="slidenum">
              <a:rPr lang="ru-RU">
                <a:cs typeface="Arial" charset="0"/>
              </a:rPr>
              <a:pPr fontAlgn="base">
                <a:spcBef>
                  <a:spcPct val="0"/>
                </a:spcBef>
                <a:spcAft>
                  <a:spcPct val="0"/>
                </a:spcAft>
              </a:pPr>
              <a:t>60</a:t>
            </a:fld>
            <a:endParaRPr lang="ru-RU">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hemeOverride" Target="../theme/themeOverride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hemeOverride" Target="../theme/themeOverride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cxnSp>
        <p:nvCxnSpPr>
          <p:cNvPr id="4" name="Прямая соединительная линия 7"/>
          <p:cNvCxnSpPr/>
          <p:nvPr/>
        </p:nvCxnSpPr>
        <p:spPr>
          <a:xfrm>
            <a:off x="146367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Прямая соединительная линия 12"/>
          <p:cNvCxnSpPr/>
          <p:nvPr/>
        </p:nvCxnSpPr>
        <p:spPr>
          <a:xfrm>
            <a:off x="470852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Овал 13"/>
          <p:cNvSpPr/>
          <p:nvPr/>
        </p:nvSpPr>
        <p:spPr>
          <a:xfrm>
            <a:off x="4540250" y="3525838"/>
            <a:ext cx="46038"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a:p>
        </p:txBody>
      </p:sp>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28" name="Заголовок 27"/>
          <p:cNvSpPr>
            <a:spLocks noGrp="1"/>
          </p:cNvSpPr>
          <p:nvPr>
            <p:ph type="ctrTitle"/>
          </p:nvPr>
        </p:nvSpPr>
        <p:spPr>
          <a:xfrm>
            <a:off x="457200" y="1433732"/>
            <a:ext cx="83058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ru-RU" smtClean="0"/>
              <a:t>Образец заголовка</a:t>
            </a:r>
            <a:endParaRPr lang="en-US"/>
          </a:p>
        </p:txBody>
      </p:sp>
      <p:sp>
        <p:nvSpPr>
          <p:cNvPr id="7" name="Дата 14"/>
          <p:cNvSpPr>
            <a:spLocks noGrp="1"/>
          </p:cNvSpPr>
          <p:nvPr>
            <p:ph type="dt" sz="half" idx="10"/>
          </p:nvPr>
        </p:nvSpPr>
        <p:spPr/>
        <p:txBody>
          <a:bodyPr/>
          <a:lstStyle>
            <a:lvl1pPr>
              <a:defRPr/>
            </a:lvl1pPr>
          </a:lstStyle>
          <a:p>
            <a:pPr>
              <a:defRPr/>
            </a:pPr>
            <a:fld id="{F2CD29DB-9E00-49E8-B893-01B29B8E162B}" type="datetimeFigureOut">
              <a:rPr lang="en-US"/>
              <a:pPr>
                <a:defRPr/>
              </a:pPr>
              <a:t>8/28/2020</a:t>
            </a:fld>
            <a:endParaRPr lang="en-US"/>
          </a:p>
        </p:txBody>
      </p:sp>
      <p:sp>
        <p:nvSpPr>
          <p:cNvPr id="8" name="Номер слайда 15"/>
          <p:cNvSpPr>
            <a:spLocks noGrp="1"/>
          </p:cNvSpPr>
          <p:nvPr>
            <p:ph type="sldNum" sz="quarter" idx="11"/>
          </p:nvPr>
        </p:nvSpPr>
        <p:spPr/>
        <p:txBody>
          <a:bodyPr/>
          <a:lstStyle>
            <a:lvl1pPr>
              <a:defRPr/>
            </a:lvl1pPr>
          </a:lstStyle>
          <a:p>
            <a:pPr>
              <a:defRPr/>
            </a:pPr>
            <a:fld id="{0BACD140-FD93-44B1-9623-5009B9C6BBC8}" type="slidenum">
              <a:rPr lang="en-US"/>
              <a:pPr>
                <a:defRPr/>
              </a:pPr>
              <a:t>‹#›</a:t>
            </a:fld>
            <a:endParaRPr lang="en-US"/>
          </a:p>
        </p:txBody>
      </p:sp>
      <p:sp>
        <p:nvSpPr>
          <p:cNvPr id="10" name="Нижний колонтитул 16"/>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3"/>
          <p:cNvSpPr>
            <a:spLocks noGrp="1"/>
          </p:cNvSpPr>
          <p:nvPr>
            <p:ph type="dt" sz="half" idx="10"/>
          </p:nvPr>
        </p:nvSpPr>
        <p:spPr/>
        <p:txBody>
          <a:bodyPr/>
          <a:lstStyle>
            <a:lvl1pPr>
              <a:defRPr/>
            </a:lvl1pPr>
          </a:lstStyle>
          <a:p>
            <a:pPr>
              <a:defRPr/>
            </a:pPr>
            <a:fld id="{C39A3DD3-E102-444A-A91B-DEED161293D7}" type="datetimeFigureOut">
              <a:rPr lang="en-US"/>
              <a:pPr>
                <a:defRPr/>
              </a:pPr>
              <a:t>8/28/2020</a:t>
            </a:fld>
            <a:endParaRPr lang="en-US"/>
          </a:p>
        </p:txBody>
      </p:sp>
      <p:sp>
        <p:nvSpPr>
          <p:cNvPr id="5" name="Нижний колонтитул 9"/>
          <p:cNvSpPr>
            <a:spLocks noGrp="1"/>
          </p:cNvSpPr>
          <p:nvPr>
            <p:ph type="ftr" sz="quarter" idx="11"/>
          </p:nvPr>
        </p:nvSpPr>
        <p:spPr/>
        <p:txBody>
          <a:bodyPr/>
          <a:lstStyle>
            <a:lvl1pPr>
              <a:defRPr/>
            </a:lvl1pPr>
          </a:lstStyle>
          <a:p>
            <a:pPr>
              <a:defRPr/>
            </a:pPr>
            <a:endParaRPr lang="en-US"/>
          </a:p>
        </p:txBody>
      </p:sp>
      <p:sp>
        <p:nvSpPr>
          <p:cNvPr id="6" name="Номер слайда 21"/>
          <p:cNvSpPr>
            <a:spLocks noGrp="1"/>
          </p:cNvSpPr>
          <p:nvPr>
            <p:ph type="sldNum" sz="quarter" idx="12"/>
          </p:nvPr>
        </p:nvSpPr>
        <p:spPr/>
        <p:txBody>
          <a:bodyPr/>
          <a:lstStyle>
            <a:lvl1pPr>
              <a:defRPr/>
            </a:lvl1pPr>
          </a:lstStyle>
          <a:p>
            <a:pPr>
              <a:defRPr/>
            </a:pPr>
            <a:fld id="{5FFDF1E7-DD9F-42DB-A4EF-07BE79C8FC8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3"/>
          <p:cNvSpPr>
            <a:spLocks noGrp="1"/>
          </p:cNvSpPr>
          <p:nvPr>
            <p:ph type="dt" sz="half" idx="10"/>
          </p:nvPr>
        </p:nvSpPr>
        <p:spPr/>
        <p:txBody>
          <a:bodyPr/>
          <a:lstStyle>
            <a:lvl1pPr>
              <a:defRPr/>
            </a:lvl1pPr>
          </a:lstStyle>
          <a:p>
            <a:pPr>
              <a:defRPr/>
            </a:pPr>
            <a:fld id="{062F1AB5-1265-44C8-BD8E-06002FED6A81}" type="datetimeFigureOut">
              <a:rPr lang="en-US"/>
              <a:pPr>
                <a:defRPr/>
              </a:pPr>
              <a:t>8/28/2020</a:t>
            </a:fld>
            <a:endParaRPr lang="en-US"/>
          </a:p>
        </p:txBody>
      </p:sp>
      <p:sp>
        <p:nvSpPr>
          <p:cNvPr id="5" name="Нижний колонтитул 9"/>
          <p:cNvSpPr>
            <a:spLocks noGrp="1"/>
          </p:cNvSpPr>
          <p:nvPr>
            <p:ph type="ftr" sz="quarter" idx="11"/>
          </p:nvPr>
        </p:nvSpPr>
        <p:spPr/>
        <p:txBody>
          <a:bodyPr/>
          <a:lstStyle>
            <a:lvl1pPr>
              <a:defRPr/>
            </a:lvl1pPr>
          </a:lstStyle>
          <a:p>
            <a:pPr>
              <a:defRPr/>
            </a:pPr>
            <a:endParaRPr lang="en-US"/>
          </a:p>
        </p:txBody>
      </p:sp>
      <p:sp>
        <p:nvSpPr>
          <p:cNvPr id="6" name="Номер слайда 21"/>
          <p:cNvSpPr>
            <a:spLocks noGrp="1"/>
          </p:cNvSpPr>
          <p:nvPr>
            <p:ph type="sldNum" sz="quarter" idx="12"/>
          </p:nvPr>
        </p:nvSpPr>
        <p:spPr/>
        <p:txBody>
          <a:bodyPr/>
          <a:lstStyle>
            <a:lvl1pPr>
              <a:defRPr/>
            </a:lvl1pPr>
          </a:lstStyle>
          <a:p>
            <a:pPr>
              <a:defRPr/>
            </a:pPr>
            <a:fld id="{019EE7DD-A226-4D48-A462-731F1142A8C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Прямоугольник с двумя скругленными противолежащими углами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Заголовок 7"/>
          <p:cNvSpPr>
            <a:spLocks noGrp="1"/>
          </p:cNvSpPr>
          <p:nvPr>
            <p:ph type="ctrTitle"/>
          </p:nvPr>
        </p:nvSpPr>
        <p:spPr>
          <a:xfrm>
            <a:off x="464234" y="381001"/>
            <a:ext cx="8229600" cy="2209800"/>
          </a:xfrm>
        </p:spPr>
        <p:txBody>
          <a:bodyPr lIns="45720" rIns="228600"/>
          <a:lstStyle>
            <a:lvl1pPr marL="0" algn="r">
              <a:defRPr sz="4800"/>
            </a:lvl1pPr>
            <a:extLst/>
          </a:lstStyle>
          <a:p>
            <a:r>
              <a:rPr lang="ru-RU" smtClean="0"/>
              <a:t>Образец заголовка</a:t>
            </a:r>
            <a:endParaRPr lang="en-US"/>
          </a:p>
        </p:txBody>
      </p:sp>
      <p:sp>
        <p:nvSpPr>
          <p:cNvPr id="9" name="Подзаголовок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ru-RU" smtClean="0"/>
              <a:t>Образец подзаголовка</a:t>
            </a:r>
            <a:endParaRPr lang="en-US"/>
          </a:p>
        </p:txBody>
      </p:sp>
      <p:sp>
        <p:nvSpPr>
          <p:cNvPr id="5" name="Дата 9"/>
          <p:cNvSpPr>
            <a:spLocks noGrp="1"/>
          </p:cNvSpPr>
          <p:nvPr>
            <p:ph type="dt" sz="half" idx="10"/>
          </p:nvPr>
        </p:nvSpPr>
        <p:spPr>
          <a:xfrm>
            <a:off x="5562600" y="6508750"/>
            <a:ext cx="3001963" cy="274638"/>
          </a:xfrm>
        </p:spPr>
        <p:txBody>
          <a:bodyPr vert="horz" rtlCol="0"/>
          <a:lstStyle>
            <a:lvl1pPr>
              <a:defRPr/>
            </a:lvl1pPr>
            <a:extLst/>
          </a:lstStyle>
          <a:p>
            <a:pPr>
              <a:defRPr/>
            </a:pPr>
            <a:fld id="{B5D6E6CE-AEC5-4005-9BDA-A81DB8812F11}" type="datetimeFigureOut">
              <a:rPr lang="en-US"/>
              <a:pPr>
                <a:defRPr/>
              </a:pPr>
              <a:t>8/28/2020</a:t>
            </a:fld>
            <a:endParaRPr lang="en-US"/>
          </a:p>
        </p:txBody>
      </p:sp>
      <p:sp>
        <p:nvSpPr>
          <p:cNvPr id="6" name="Номер слайда 10"/>
          <p:cNvSpPr>
            <a:spLocks noGrp="1"/>
          </p:cNvSpPr>
          <p:nvPr>
            <p:ph type="sldNum" sz="quarter" idx="11"/>
          </p:nvPr>
        </p:nvSpPr>
        <p:spPr>
          <a:xfrm>
            <a:off x="8639175" y="6508750"/>
            <a:ext cx="463550" cy="274638"/>
          </a:xfrm>
        </p:spPr>
        <p:txBody>
          <a:bodyPr vert="horz" rtlCol="0"/>
          <a:lstStyle>
            <a:lvl1pPr>
              <a:defRPr smtClean="0">
                <a:solidFill>
                  <a:schemeClr val="tx2">
                    <a:shade val="90000"/>
                  </a:schemeClr>
                </a:solidFill>
              </a:defRPr>
            </a:lvl1pPr>
            <a:extLst/>
          </a:lstStyle>
          <a:p>
            <a:pPr>
              <a:defRPr/>
            </a:pPr>
            <a:fld id="{762E4B9E-05A2-423F-80FB-E9742A598FDC}" type="slidenum">
              <a:rPr lang="en-US"/>
              <a:pPr>
                <a:defRPr/>
              </a:pPr>
              <a:t>‹#›</a:t>
            </a:fld>
            <a:endParaRPr lang="en-US"/>
          </a:p>
        </p:txBody>
      </p:sp>
      <p:sp>
        <p:nvSpPr>
          <p:cNvPr id="7" name="Нижний колонтитул 11"/>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Прямоугольник 6"/>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Содержимое 2"/>
          <p:cNvSpPr>
            <a:spLocks noGrp="1"/>
          </p:cNvSpPr>
          <p:nvPr>
            <p:ph idx="1"/>
          </p:nvPr>
        </p:nvSpPr>
        <p:spPr/>
        <p:txBody>
          <a:bodyPr/>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3"/>
          <p:cNvSpPr>
            <a:spLocks noGrp="1"/>
          </p:cNvSpPr>
          <p:nvPr>
            <p:ph type="dt" sz="half" idx="10"/>
          </p:nvPr>
        </p:nvSpPr>
        <p:spPr/>
        <p:txBody>
          <a:bodyPr/>
          <a:lstStyle>
            <a:lvl1pPr>
              <a:defRPr/>
            </a:lvl1pPr>
            <a:extLst/>
          </a:lstStyle>
          <a:p>
            <a:pPr>
              <a:defRPr/>
            </a:pPr>
            <a:fld id="{3FBC0B9F-6545-49FC-81E4-A0D6D14A5496}" type="datetimeFigureOut">
              <a:rPr lang="en-US"/>
              <a:pPr>
                <a:defRPr/>
              </a:pPr>
              <a:t>8/28/2020</a:t>
            </a:fld>
            <a:endParaRPr lang="en-US"/>
          </a:p>
        </p:txBody>
      </p:sp>
      <p:sp>
        <p:nvSpPr>
          <p:cNvPr id="6" name="Нижний колонтитул 4"/>
          <p:cNvSpPr>
            <a:spLocks noGrp="1"/>
          </p:cNvSpPr>
          <p:nvPr>
            <p:ph type="ftr" sz="quarter" idx="11"/>
          </p:nvPr>
        </p:nvSpPr>
        <p:spPr/>
        <p:txBody>
          <a:bodyPr/>
          <a:lstStyle>
            <a:lvl1pPr>
              <a:defRPr/>
            </a:lvl1pPr>
            <a:extLst/>
          </a:lstStyle>
          <a:p>
            <a:pPr>
              <a:defRPr/>
            </a:pPr>
            <a:endParaRPr lang="en-US"/>
          </a:p>
        </p:txBody>
      </p:sp>
      <p:sp>
        <p:nvSpPr>
          <p:cNvPr id="7" name="Номер слайда 5"/>
          <p:cNvSpPr>
            <a:spLocks noGrp="1"/>
          </p:cNvSpPr>
          <p:nvPr>
            <p:ph type="sldNum" sz="quarter" idx="12"/>
          </p:nvPr>
        </p:nvSpPr>
        <p:spPr/>
        <p:txBody>
          <a:bodyPr/>
          <a:lstStyle>
            <a:lvl1pPr>
              <a:defRPr/>
            </a:lvl1pPr>
            <a:extLst/>
          </a:lstStyle>
          <a:p>
            <a:pPr>
              <a:defRPr/>
            </a:pPr>
            <a:fld id="{8D584F5C-9FAC-48F7-8C98-E10E0936C398}"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4" name="Прямоугольник 6"/>
          <p:cNvSpPr/>
          <p:nvPr/>
        </p:nvSpPr>
        <p:spPr>
          <a:xfrm>
            <a:off x="1000125" y="3267075"/>
            <a:ext cx="74072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Заголовок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lang="ru-RU" smtClean="0"/>
              <a:t>Образец заголовка</a:t>
            </a:r>
            <a:endParaRPr lang="en-US"/>
          </a:p>
        </p:txBody>
      </p:sp>
      <p:sp>
        <p:nvSpPr>
          <p:cNvPr id="3" name="Текст 2"/>
          <p:cNvSpPr>
            <a:spLocks noGrp="1"/>
          </p:cNvSpPr>
          <p:nvPr>
            <p:ph type="body" idx="1"/>
          </p:nvPr>
        </p:nvSpPr>
        <p:spPr>
          <a:xfrm>
            <a:off x="722313" y="3287713"/>
            <a:ext cx="7772400" cy="1509712"/>
          </a:xfrm>
        </p:spPr>
        <p:txBody>
          <a:bodyPr rIns="128016"/>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ru-RU" smtClean="0"/>
              <a:t>Образец текста</a:t>
            </a:r>
          </a:p>
        </p:txBody>
      </p:sp>
      <p:sp>
        <p:nvSpPr>
          <p:cNvPr id="5" name="Дата 7"/>
          <p:cNvSpPr>
            <a:spLocks noGrp="1"/>
          </p:cNvSpPr>
          <p:nvPr>
            <p:ph type="dt" sz="half" idx="10"/>
          </p:nvPr>
        </p:nvSpPr>
        <p:spPr>
          <a:xfrm>
            <a:off x="5562600" y="6513513"/>
            <a:ext cx="3001963" cy="274637"/>
          </a:xfrm>
        </p:spPr>
        <p:txBody>
          <a:bodyPr vert="horz" rtlCol="0"/>
          <a:lstStyle>
            <a:lvl1pPr>
              <a:defRPr/>
            </a:lvl1pPr>
            <a:extLst/>
          </a:lstStyle>
          <a:p>
            <a:pPr>
              <a:defRPr/>
            </a:pPr>
            <a:fld id="{ABEB77C9-2C55-4398-8D1E-0B7FA709BD0F}" type="datetimeFigureOut">
              <a:rPr lang="en-US"/>
              <a:pPr>
                <a:defRPr/>
              </a:pPr>
              <a:t>8/28/2020</a:t>
            </a:fld>
            <a:endParaRPr lang="en-US"/>
          </a:p>
        </p:txBody>
      </p:sp>
      <p:sp>
        <p:nvSpPr>
          <p:cNvPr id="6" name="Номер слайда 8"/>
          <p:cNvSpPr>
            <a:spLocks noGrp="1"/>
          </p:cNvSpPr>
          <p:nvPr>
            <p:ph type="sldNum" sz="quarter" idx="11"/>
          </p:nvPr>
        </p:nvSpPr>
        <p:spPr>
          <a:xfrm>
            <a:off x="8639175" y="6513513"/>
            <a:ext cx="463550" cy="274637"/>
          </a:xfrm>
        </p:spPr>
        <p:txBody>
          <a:bodyPr vert="horz" rtlCol="0"/>
          <a:lstStyle>
            <a:lvl1pPr>
              <a:defRPr smtClean="0">
                <a:solidFill>
                  <a:schemeClr val="tx2">
                    <a:shade val="90000"/>
                  </a:schemeClr>
                </a:solidFill>
              </a:defRPr>
            </a:lvl1pPr>
            <a:extLst/>
          </a:lstStyle>
          <a:p>
            <a:pPr>
              <a:defRPr/>
            </a:pPr>
            <a:fld id="{C13046D6-6441-47D8-AEC9-454E0F9960D3}" type="slidenum">
              <a:rPr lang="en-US"/>
              <a:pPr>
                <a:defRPr/>
              </a:pPr>
              <a:t>‹#›</a:t>
            </a:fld>
            <a:endParaRPr lang="en-US"/>
          </a:p>
        </p:txBody>
      </p:sp>
      <p:sp>
        <p:nvSpPr>
          <p:cNvPr id="7" name="Нижний колонтитул 9"/>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Прямоугольник 9"/>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Содержимое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Дата 4"/>
          <p:cNvSpPr>
            <a:spLocks noGrp="1"/>
          </p:cNvSpPr>
          <p:nvPr>
            <p:ph type="dt" sz="half" idx="10"/>
          </p:nvPr>
        </p:nvSpPr>
        <p:spPr/>
        <p:txBody>
          <a:bodyPr/>
          <a:lstStyle>
            <a:lvl1pPr>
              <a:defRPr/>
            </a:lvl1pPr>
            <a:extLst/>
          </a:lstStyle>
          <a:p>
            <a:pPr>
              <a:defRPr/>
            </a:pPr>
            <a:fld id="{DEAEC1D3-6ABB-45CE-B502-A230F7553F69}" type="datetimeFigureOut">
              <a:rPr lang="en-US"/>
              <a:pPr>
                <a:defRPr/>
              </a:pPr>
              <a:t>8/28/2020</a:t>
            </a:fld>
            <a:endParaRPr lang="en-US"/>
          </a:p>
        </p:txBody>
      </p:sp>
      <p:sp>
        <p:nvSpPr>
          <p:cNvPr id="7" name="Нижний колонтитул 5"/>
          <p:cNvSpPr>
            <a:spLocks noGrp="1"/>
          </p:cNvSpPr>
          <p:nvPr>
            <p:ph type="ftr" sz="quarter" idx="11"/>
          </p:nvPr>
        </p:nvSpPr>
        <p:spPr/>
        <p:txBody>
          <a:bodyPr/>
          <a:lstStyle>
            <a:lvl1pPr>
              <a:defRPr/>
            </a:lvl1pPr>
            <a:extLst/>
          </a:lstStyle>
          <a:p>
            <a:pPr>
              <a:defRPr/>
            </a:pPr>
            <a:endParaRPr lang="en-US"/>
          </a:p>
        </p:txBody>
      </p:sp>
      <p:sp>
        <p:nvSpPr>
          <p:cNvPr id="8" name="Номер слайда 6"/>
          <p:cNvSpPr>
            <a:spLocks noGrp="1"/>
          </p:cNvSpPr>
          <p:nvPr>
            <p:ph type="sldNum" sz="quarter" idx="12"/>
          </p:nvPr>
        </p:nvSpPr>
        <p:spPr>
          <a:xfrm>
            <a:off x="8640763" y="6515100"/>
            <a:ext cx="465137" cy="273050"/>
          </a:xfrm>
        </p:spPr>
        <p:txBody>
          <a:bodyPr/>
          <a:lstStyle>
            <a:lvl1pPr>
              <a:defRPr/>
            </a:lvl1pPr>
            <a:extLst/>
          </a:lstStyle>
          <a:p>
            <a:pPr>
              <a:defRPr/>
            </a:pPr>
            <a:fld id="{D4FFE05E-D6C9-4E68-8323-5DA4C7F586A0}"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7" name="Прямоугольник 9"/>
          <p:cNvSpPr/>
          <p:nvPr/>
        </p:nvSpPr>
        <p:spPr>
          <a:xfrm>
            <a:off x="617538" y="2165350"/>
            <a:ext cx="3748087"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8" name="Прямоугольник 10"/>
          <p:cNvSpPr/>
          <p:nvPr/>
        </p:nvSpPr>
        <p:spPr>
          <a:xfrm>
            <a:off x="4800600" y="2165350"/>
            <a:ext cx="37496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2" name="Заголовок 1"/>
          <p:cNvSpPr>
            <a:spLocks noGrp="1"/>
          </p:cNvSpPr>
          <p:nvPr>
            <p:ph type="title"/>
          </p:nvPr>
        </p:nvSpPr>
        <p:spPr>
          <a:xfrm>
            <a:off x="457200" y="251948"/>
            <a:ext cx="8229600" cy="1143000"/>
          </a:xfrm>
        </p:spPr>
        <p:txBody>
          <a:bodyPr/>
          <a:lstStyle>
            <a:lvl1pPr>
              <a:defRPr/>
            </a:lvl1pPr>
            <a:extLst/>
          </a:lstStyle>
          <a:p>
            <a:r>
              <a:rPr lang="ru-RU" smtClean="0"/>
              <a:t>Образец заголовка</a:t>
            </a:r>
            <a:endParaRPr lang="en-US"/>
          </a:p>
        </p:txBody>
      </p:sp>
      <p:sp>
        <p:nvSpPr>
          <p:cNvPr id="3" name="Текст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4" name="Текст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5" name="Содержимое 4"/>
          <p:cNvSpPr>
            <a:spLocks noGrp="1"/>
          </p:cNvSpPr>
          <p:nvPr>
            <p:ph sz="quarter" idx="2"/>
          </p:nvPr>
        </p:nvSpPr>
        <p:spPr>
          <a:xfrm>
            <a:off x="457200" y="2362200"/>
            <a:ext cx="4040188" cy="3941763"/>
          </a:xfrm>
        </p:spPr>
        <p:txBody>
          <a:bodyPr/>
          <a:lstStyle>
            <a:lvl1pPr>
              <a:defRPr sz="2200"/>
            </a:lvl1pPr>
            <a:lvl2pPr>
              <a:defRPr sz="2000"/>
            </a:lvl2pPr>
            <a:lvl3pPr>
              <a:defRPr sz="1800"/>
            </a:lvl3pPr>
            <a:lvl4pPr>
              <a:defRPr sz="1600"/>
            </a:lvl4pPr>
            <a:lvl5pPr>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9" name="Дата 6"/>
          <p:cNvSpPr>
            <a:spLocks noGrp="1"/>
          </p:cNvSpPr>
          <p:nvPr>
            <p:ph type="dt" sz="half" idx="10"/>
          </p:nvPr>
        </p:nvSpPr>
        <p:spPr/>
        <p:txBody>
          <a:bodyPr/>
          <a:lstStyle>
            <a:lvl1pPr>
              <a:defRPr/>
            </a:lvl1pPr>
            <a:extLst/>
          </a:lstStyle>
          <a:p>
            <a:pPr>
              <a:defRPr/>
            </a:pPr>
            <a:fld id="{696A80EB-3811-4D9F-8C70-573EFD5BDE39}" type="datetimeFigureOut">
              <a:rPr lang="en-US"/>
              <a:pPr>
                <a:defRPr/>
              </a:pPr>
              <a:t>8/28/2020</a:t>
            </a:fld>
            <a:endParaRPr lang="en-US"/>
          </a:p>
        </p:txBody>
      </p:sp>
      <p:sp>
        <p:nvSpPr>
          <p:cNvPr id="10" name="Нижний колонтитул 7"/>
          <p:cNvSpPr>
            <a:spLocks noGrp="1"/>
          </p:cNvSpPr>
          <p:nvPr>
            <p:ph type="ftr" sz="quarter" idx="11"/>
          </p:nvPr>
        </p:nvSpPr>
        <p:spPr/>
        <p:txBody>
          <a:bodyPr/>
          <a:lstStyle>
            <a:lvl1pPr>
              <a:defRPr/>
            </a:lvl1pPr>
            <a:extLst/>
          </a:lstStyle>
          <a:p>
            <a:pPr>
              <a:defRPr/>
            </a:pPr>
            <a:endParaRPr lang="en-US"/>
          </a:p>
        </p:txBody>
      </p:sp>
      <p:sp>
        <p:nvSpPr>
          <p:cNvPr id="11" name="Номер слайда 8"/>
          <p:cNvSpPr>
            <a:spLocks noGrp="1"/>
          </p:cNvSpPr>
          <p:nvPr>
            <p:ph type="sldNum" sz="quarter" idx="12"/>
          </p:nvPr>
        </p:nvSpPr>
        <p:spPr>
          <a:xfrm>
            <a:off x="8640763" y="6515100"/>
            <a:ext cx="465137" cy="273050"/>
          </a:xfrm>
        </p:spPr>
        <p:txBody>
          <a:bodyPr/>
          <a:lstStyle>
            <a:lvl1pPr>
              <a:defRPr/>
            </a:lvl1pPr>
            <a:extLst/>
          </a:lstStyle>
          <a:p>
            <a:pPr>
              <a:defRPr/>
            </a:pPr>
            <a:fld id="{55EB6DB8-2694-4E2E-9DCB-9677E9905FDA}"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Прямоугольник 6"/>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Заголовок 1"/>
          <p:cNvSpPr>
            <a:spLocks noGrp="1"/>
          </p:cNvSpPr>
          <p:nvPr>
            <p:ph type="title"/>
          </p:nvPr>
        </p:nvSpPr>
        <p:spPr>
          <a:xfrm>
            <a:off x="457200" y="253218"/>
            <a:ext cx="8229600" cy="1143000"/>
          </a:xfrm>
        </p:spPr>
        <p:txBody>
          <a:bodyPr/>
          <a:lstStyle>
            <a:extLst/>
          </a:lstStyle>
          <a:p>
            <a:r>
              <a:rPr lang="ru-RU" smtClean="0"/>
              <a:t>Образец заголовка</a:t>
            </a:r>
            <a:endParaRPr lang="en-US"/>
          </a:p>
        </p:txBody>
      </p:sp>
      <p:sp>
        <p:nvSpPr>
          <p:cNvPr id="4" name="Дата 2"/>
          <p:cNvSpPr>
            <a:spLocks noGrp="1"/>
          </p:cNvSpPr>
          <p:nvPr>
            <p:ph type="dt" sz="half" idx="10"/>
          </p:nvPr>
        </p:nvSpPr>
        <p:spPr/>
        <p:txBody>
          <a:bodyPr/>
          <a:lstStyle>
            <a:lvl1pPr>
              <a:defRPr/>
            </a:lvl1pPr>
            <a:extLst/>
          </a:lstStyle>
          <a:p>
            <a:pPr>
              <a:defRPr/>
            </a:pPr>
            <a:fld id="{7C6BA7A8-D457-496B-AAD0-BAD11D0D38A8}" type="datetimeFigureOut">
              <a:rPr lang="en-US"/>
              <a:pPr>
                <a:defRPr/>
              </a:pPr>
              <a:t>8/28/2020</a:t>
            </a:fld>
            <a:endParaRPr lang="en-US"/>
          </a:p>
        </p:txBody>
      </p:sp>
      <p:sp>
        <p:nvSpPr>
          <p:cNvPr id="5" name="Нижний колонтитул 3"/>
          <p:cNvSpPr>
            <a:spLocks noGrp="1"/>
          </p:cNvSpPr>
          <p:nvPr>
            <p:ph type="ftr" sz="quarter" idx="11"/>
          </p:nvPr>
        </p:nvSpPr>
        <p:spPr/>
        <p:txBody>
          <a:bodyPr/>
          <a:lstStyle>
            <a:lvl1pPr>
              <a:defRPr/>
            </a:lvl1pPr>
            <a:extLst/>
          </a:lstStyle>
          <a:p>
            <a:pPr>
              <a:defRPr/>
            </a:pPr>
            <a:endParaRPr lang="en-US"/>
          </a:p>
        </p:txBody>
      </p:sp>
      <p:sp>
        <p:nvSpPr>
          <p:cNvPr id="6" name="Номер слайда 4"/>
          <p:cNvSpPr>
            <a:spLocks noGrp="1"/>
          </p:cNvSpPr>
          <p:nvPr>
            <p:ph type="sldNum" sz="quarter" idx="12"/>
          </p:nvPr>
        </p:nvSpPr>
        <p:spPr/>
        <p:txBody>
          <a:bodyPr/>
          <a:lstStyle>
            <a:lvl1pPr>
              <a:defRPr/>
            </a:lvl1pPr>
            <a:extLst/>
          </a:lstStyle>
          <a:p>
            <a:pPr>
              <a:defRPr/>
            </a:pPr>
            <a:fld id="{D373C42F-F0B7-4874-B2B2-F906D347759C}"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ижний колонтитул 2"/>
          <p:cNvSpPr>
            <a:spLocks noGrp="1"/>
          </p:cNvSpPr>
          <p:nvPr>
            <p:ph type="ftr" sz="quarter" idx="10"/>
          </p:nvPr>
        </p:nvSpPr>
        <p:spPr/>
        <p:txBody>
          <a:bodyPr/>
          <a:lstStyle>
            <a:lvl1pPr>
              <a:defRPr/>
            </a:lvl1pPr>
          </a:lstStyle>
          <a:p>
            <a:pPr>
              <a:defRPr/>
            </a:pPr>
            <a:endParaRPr lang="en-US"/>
          </a:p>
        </p:txBody>
      </p:sp>
      <p:sp>
        <p:nvSpPr>
          <p:cNvPr id="3" name="Дата 13"/>
          <p:cNvSpPr>
            <a:spLocks noGrp="1"/>
          </p:cNvSpPr>
          <p:nvPr>
            <p:ph type="dt" sz="half" idx="11"/>
          </p:nvPr>
        </p:nvSpPr>
        <p:spPr/>
        <p:txBody>
          <a:bodyPr/>
          <a:lstStyle>
            <a:lvl1pPr>
              <a:defRPr/>
            </a:lvl1pPr>
          </a:lstStyle>
          <a:p>
            <a:pPr>
              <a:defRPr/>
            </a:pPr>
            <a:fld id="{7B88857B-C0CD-4C4D-9796-557D20E29F4B}" type="datetimeFigureOut">
              <a:rPr lang="en-US"/>
              <a:pPr>
                <a:defRPr/>
              </a:pPr>
              <a:t>8/28/2020</a:t>
            </a:fld>
            <a:endParaRPr lang="en-US"/>
          </a:p>
        </p:txBody>
      </p:sp>
      <p:sp>
        <p:nvSpPr>
          <p:cNvPr id="4" name="Номер слайда 22"/>
          <p:cNvSpPr>
            <a:spLocks noGrp="1"/>
          </p:cNvSpPr>
          <p:nvPr>
            <p:ph type="sldNum" sz="quarter" idx="12"/>
          </p:nvPr>
        </p:nvSpPr>
        <p:spPr/>
        <p:txBody>
          <a:bodyPr/>
          <a:lstStyle>
            <a:lvl1pPr>
              <a:defRPr/>
            </a:lvl1pPr>
          </a:lstStyle>
          <a:p>
            <a:pPr>
              <a:defRPr/>
            </a:pPr>
            <a:fld id="{2D658058-E62D-4AB8-8372-7652C6C6BB00}"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2"/>
      </p:bgRef>
    </p:bg>
    <p:spTree>
      <p:nvGrpSpPr>
        <p:cNvPr id="1" name=""/>
        <p:cNvGrpSpPr/>
        <p:nvPr/>
      </p:nvGrpSpPr>
      <p:grpSpPr>
        <a:xfrm>
          <a:off x="0" y="0"/>
          <a:ext cx="0" cy="0"/>
          <a:chOff x="0" y="0"/>
          <a:chExt cx="0" cy="0"/>
        </a:xfrm>
      </p:grpSpPr>
      <p:sp>
        <p:nvSpPr>
          <p:cNvPr id="5" name="Прямоугольник 7"/>
          <p:cNvSpPr/>
          <p:nvPr/>
        </p:nvSpPr>
        <p:spPr>
          <a:xfrm>
            <a:off x="5057775" y="1057275"/>
            <a:ext cx="3748088"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Заголовок 1"/>
          <p:cNvSpPr>
            <a:spLocks noGrp="1"/>
          </p:cNvSpPr>
          <p:nvPr>
            <p:ph type="title"/>
          </p:nvPr>
        </p:nvSpPr>
        <p:spPr>
          <a:xfrm>
            <a:off x="4963136" y="304800"/>
            <a:ext cx="3931920" cy="762000"/>
          </a:xfrm>
        </p:spPr>
        <p:txBody>
          <a:bodyPr/>
          <a:lstStyle>
            <a:lvl1pPr marL="0" algn="r">
              <a:buNone/>
              <a:defRPr sz="2000" b="1"/>
            </a:lvl1pPr>
            <a:extLst/>
          </a:lstStyle>
          <a:p>
            <a:r>
              <a:rPr lang="ru-RU" smtClean="0"/>
              <a:t>Образец заголовка</a:t>
            </a:r>
            <a:endParaRPr lang="en-US"/>
          </a:p>
        </p:txBody>
      </p:sp>
      <p:sp>
        <p:nvSpPr>
          <p:cNvPr id="3" name="Текст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a:r>
              <a:rPr lang="ru-RU" smtClean="0"/>
              <a:t>Образец текста</a:t>
            </a:r>
          </a:p>
        </p:txBody>
      </p:sp>
      <p:sp>
        <p:nvSpPr>
          <p:cNvPr id="4" name="Содержимое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Дата 8"/>
          <p:cNvSpPr>
            <a:spLocks noGrp="1"/>
          </p:cNvSpPr>
          <p:nvPr>
            <p:ph type="dt" sz="half" idx="10"/>
          </p:nvPr>
        </p:nvSpPr>
        <p:spPr>
          <a:xfrm>
            <a:off x="5562600" y="6513513"/>
            <a:ext cx="3001963" cy="274637"/>
          </a:xfrm>
        </p:spPr>
        <p:txBody>
          <a:bodyPr vert="horz" rtlCol="0"/>
          <a:lstStyle>
            <a:lvl1pPr>
              <a:defRPr/>
            </a:lvl1pPr>
            <a:extLst/>
          </a:lstStyle>
          <a:p>
            <a:pPr>
              <a:defRPr/>
            </a:pPr>
            <a:fld id="{5533133E-2FB5-48D4-8836-07E3A122937E}" type="datetimeFigureOut">
              <a:rPr lang="en-US"/>
              <a:pPr>
                <a:defRPr/>
              </a:pPr>
              <a:t>8/28/2020</a:t>
            </a:fld>
            <a:endParaRPr lang="en-US"/>
          </a:p>
        </p:txBody>
      </p:sp>
      <p:sp>
        <p:nvSpPr>
          <p:cNvPr id="7" name="Номер слайда 9"/>
          <p:cNvSpPr>
            <a:spLocks noGrp="1"/>
          </p:cNvSpPr>
          <p:nvPr>
            <p:ph type="sldNum" sz="quarter" idx="11"/>
          </p:nvPr>
        </p:nvSpPr>
        <p:spPr>
          <a:xfrm>
            <a:off x="8639175" y="6513513"/>
            <a:ext cx="463550" cy="274637"/>
          </a:xfrm>
        </p:spPr>
        <p:txBody>
          <a:bodyPr vert="horz" rtlCol="0"/>
          <a:lstStyle>
            <a:lvl1pPr>
              <a:defRPr smtClean="0">
                <a:solidFill>
                  <a:schemeClr val="tx2">
                    <a:shade val="90000"/>
                  </a:schemeClr>
                </a:solidFill>
              </a:defRPr>
            </a:lvl1pPr>
            <a:extLst/>
          </a:lstStyle>
          <a:p>
            <a:pPr>
              <a:defRPr/>
            </a:pPr>
            <a:fld id="{EF7CC14A-9402-43AC-9319-09464D3607FE}" type="slidenum">
              <a:rPr lang="en-US"/>
              <a:pPr>
                <a:defRPr/>
              </a:pPr>
              <a:t>‹#›</a:t>
            </a:fld>
            <a:endParaRPr lang="en-US"/>
          </a:p>
        </p:txBody>
      </p:sp>
      <p:sp>
        <p:nvSpPr>
          <p:cNvPr id="8" name="Нижний колонтитул 10"/>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7" name="Заголовок 16"/>
          <p:cNvSpPr>
            <a:spLocks noGrp="1"/>
          </p:cNvSpPr>
          <p:nvPr>
            <p:ph type="title"/>
          </p:nvPr>
        </p:nvSpPr>
        <p:spPr/>
        <p:txBody>
          <a:bodyPr rtlCol="0"/>
          <a:lstStyle/>
          <a:p>
            <a:r>
              <a:rPr lang="ru-RU" smtClean="0"/>
              <a:t>Образец заголовка</a:t>
            </a:r>
            <a:endParaRPr lang="en-US"/>
          </a:p>
        </p:txBody>
      </p:sp>
      <p:sp>
        <p:nvSpPr>
          <p:cNvPr id="4" name="Дата 23"/>
          <p:cNvSpPr>
            <a:spLocks noGrp="1"/>
          </p:cNvSpPr>
          <p:nvPr>
            <p:ph type="dt" sz="half" idx="10"/>
          </p:nvPr>
        </p:nvSpPr>
        <p:spPr/>
        <p:txBody>
          <a:bodyPr/>
          <a:lstStyle>
            <a:lvl1pPr>
              <a:defRPr/>
            </a:lvl1pPr>
          </a:lstStyle>
          <a:p>
            <a:pPr>
              <a:defRPr/>
            </a:pPr>
            <a:fld id="{869955C8-EE7F-4020-B64D-DE288D305F2B}" type="datetimeFigureOut">
              <a:rPr lang="en-US"/>
              <a:pPr>
                <a:defRPr/>
              </a:pPr>
              <a:t>8/28/2020</a:t>
            </a:fld>
            <a:endParaRPr lang="en-US"/>
          </a:p>
        </p:txBody>
      </p:sp>
      <p:sp>
        <p:nvSpPr>
          <p:cNvPr id="5" name="Нижний колонтитул 9"/>
          <p:cNvSpPr>
            <a:spLocks noGrp="1"/>
          </p:cNvSpPr>
          <p:nvPr>
            <p:ph type="ftr" sz="quarter" idx="11"/>
          </p:nvPr>
        </p:nvSpPr>
        <p:spPr/>
        <p:txBody>
          <a:bodyPr/>
          <a:lstStyle>
            <a:lvl1pPr>
              <a:defRPr/>
            </a:lvl1pPr>
          </a:lstStyle>
          <a:p>
            <a:pPr>
              <a:defRPr/>
            </a:pPr>
            <a:endParaRPr lang="en-US"/>
          </a:p>
        </p:txBody>
      </p:sp>
      <p:sp>
        <p:nvSpPr>
          <p:cNvPr id="6" name="Номер слайда 21"/>
          <p:cNvSpPr>
            <a:spLocks noGrp="1"/>
          </p:cNvSpPr>
          <p:nvPr>
            <p:ph type="sldNum" sz="quarter" idx="12"/>
          </p:nvPr>
        </p:nvSpPr>
        <p:spPr/>
        <p:txBody>
          <a:bodyPr/>
          <a:lstStyle>
            <a:lvl1pPr>
              <a:defRPr/>
            </a:lvl1pPr>
          </a:lstStyle>
          <a:p>
            <a:pPr>
              <a:defRPr/>
            </a:pPr>
            <a:fld id="{AB1EBFF0-4587-4FF9-9DD4-CA14992B4C36}"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0443" y="4724400"/>
            <a:ext cx="5486400" cy="664536"/>
          </a:xfrm>
        </p:spPr>
        <p:txBody>
          <a:bodyPr/>
          <a:lstStyle>
            <a:lvl1pPr marL="0" algn="r">
              <a:buNone/>
              <a:defRPr sz="2000" b="1"/>
            </a:lvl1pPr>
            <a:extLst/>
          </a:lstStyle>
          <a:p>
            <a:r>
              <a:rPr lang="ru-RU" smtClean="0"/>
              <a:t>Образец заголовка</a:t>
            </a:r>
            <a:endParaRPr lang="en-US"/>
          </a:p>
        </p:txBody>
      </p:sp>
      <p:sp>
        <p:nvSpPr>
          <p:cNvPr id="4" name="Текст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a:r>
              <a:rPr lang="ru-RU" smtClean="0"/>
              <a:t>Образец текста</a:t>
            </a:r>
          </a:p>
        </p:txBody>
      </p:sp>
      <p:sp>
        <p:nvSpPr>
          <p:cNvPr id="13" name="Рисунок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extLst/>
          </a:lstStyle>
          <a:p>
            <a:pPr lvl="0"/>
            <a:r>
              <a:rPr lang="ru-RU" noProof="0" smtClean="0"/>
              <a:t>Вставка рисунка</a:t>
            </a:r>
            <a:endParaRPr lang="en-US" noProof="0" dirty="0"/>
          </a:p>
        </p:txBody>
      </p:sp>
      <p:sp>
        <p:nvSpPr>
          <p:cNvPr id="5" name="Дата 7"/>
          <p:cNvSpPr>
            <a:spLocks noGrp="1"/>
          </p:cNvSpPr>
          <p:nvPr>
            <p:ph type="dt" sz="half" idx="10"/>
          </p:nvPr>
        </p:nvSpPr>
        <p:spPr>
          <a:xfrm>
            <a:off x="5562600" y="6508750"/>
            <a:ext cx="3001963" cy="274638"/>
          </a:xfrm>
        </p:spPr>
        <p:txBody>
          <a:bodyPr vert="horz" rtlCol="0"/>
          <a:lstStyle>
            <a:lvl1pPr>
              <a:defRPr/>
            </a:lvl1pPr>
            <a:extLst/>
          </a:lstStyle>
          <a:p>
            <a:pPr>
              <a:defRPr/>
            </a:pPr>
            <a:fld id="{18D790B0-4496-4D6C-A1FC-1B122188FF74}" type="datetimeFigureOut">
              <a:rPr lang="en-US"/>
              <a:pPr>
                <a:defRPr/>
              </a:pPr>
              <a:t>8/28/2020</a:t>
            </a:fld>
            <a:endParaRPr lang="en-US"/>
          </a:p>
        </p:txBody>
      </p:sp>
      <p:sp>
        <p:nvSpPr>
          <p:cNvPr id="6" name="Номер слайда 8"/>
          <p:cNvSpPr>
            <a:spLocks noGrp="1"/>
          </p:cNvSpPr>
          <p:nvPr>
            <p:ph type="sldNum" sz="quarter" idx="11"/>
          </p:nvPr>
        </p:nvSpPr>
        <p:spPr>
          <a:xfrm>
            <a:off x="8639175" y="6508750"/>
            <a:ext cx="463550" cy="274638"/>
          </a:xfrm>
        </p:spPr>
        <p:txBody>
          <a:bodyPr vert="horz" rtlCol="0"/>
          <a:lstStyle>
            <a:lvl1pPr>
              <a:defRPr smtClean="0">
                <a:solidFill>
                  <a:schemeClr val="tx2">
                    <a:shade val="90000"/>
                  </a:schemeClr>
                </a:solidFill>
              </a:defRPr>
            </a:lvl1pPr>
            <a:extLst/>
          </a:lstStyle>
          <a:p>
            <a:pPr>
              <a:defRPr/>
            </a:pPr>
            <a:fld id="{3725D96B-FBC6-47E5-982E-216100C4180B}" type="slidenum">
              <a:rPr lang="en-US"/>
              <a:pPr>
                <a:defRPr/>
              </a:pPr>
              <a:t>‹#›</a:t>
            </a:fld>
            <a:endParaRPr lang="en-US"/>
          </a:p>
        </p:txBody>
      </p:sp>
      <p:sp>
        <p:nvSpPr>
          <p:cNvPr id="7" name="Нижний колонтитул 9"/>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Нижний колонтитул 2"/>
          <p:cNvSpPr>
            <a:spLocks noGrp="1"/>
          </p:cNvSpPr>
          <p:nvPr>
            <p:ph type="ftr" sz="quarter" idx="10"/>
          </p:nvPr>
        </p:nvSpPr>
        <p:spPr/>
        <p:txBody>
          <a:bodyPr/>
          <a:lstStyle>
            <a:lvl1pPr>
              <a:defRPr/>
            </a:lvl1pPr>
          </a:lstStyle>
          <a:p>
            <a:pPr>
              <a:defRPr/>
            </a:pPr>
            <a:endParaRPr lang="en-US"/>
          </a:p>
        </p:txBody>
      </p:sp>
      <p:sp>
        <p:nvSpPr>
          <p:cNvPr id="5" name="Дата 13"/>
          <p:cNvSpPr>
            <a:spLocks noGrp="1"/>
          </p:cNvSpPr>
          <p:nvPr>
            <p:ph type="dt" sz="half" idx="11"/>
          </p:nvPr>
        </p:nvSpPr>
        <p:spPr/>
        <p:txBody>
          <a:bodyPr/>
          <a:lstStyle>
            <a:lvl1pPr>
              <a:defRPr/>
            </a:lvl1pPr>
          </a:lstStyle>
          <a:p>
            <a:pPr>
              <a:defRPr/>
            </a:pPr>
            <a:fld id="{E1DE0D9F-7788-48CB-B506-7515C1A35EF2}" type="datetimeFigureOut">
              <a:rPr lang="en-US"/>
              <a:pPr>
                <a:defRPr/>
              </a:pPr>
              <a:t>8/28/2020</a:t>
            </a:fld>
            <a:endParaRPr lang="en-US"/>
          </a:p>
        </p:txBody>
      </p:sp>
      <p:sp>
        <p:nvSpPr>
          <p:cNvPr id="6" name="Номер слайда 22"/>
          <p:cNvSpPr>
            <a:spLocks noGrp="1"/>
          </p:cNvSpPr>
          <p:nvPr>
            <p:ph type="sldNum" sz="quarter" idx="12"/>
          </p:nvPr>
        </p:nvSpPr>
        <p:spPr/>
        <p:txBody>
          <a:bodyPr/>
          <a:lstStyle>
            <a:lvl1pPr>
              <a:defRPr/>
            </a:lvl1pPr>
          </a:lstStyle>
          <a:p>
            <a:pPr>
              <a:defRPr/>
            </a:pPr>
            <a:fld id="{FD37F17D-9018-4B03-A9A0-8016C626D948}"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lvl1pPr algn="l">
              <a:defRPr/>
            </a:lvl1pPr>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Нижний колонтитул 2"/>
          <p:cNvSpPr>
            <a:spLocks noGrp="1"/>
          </p:cNvSpPr>
          <p:nvPr>
            <p:ph type="ftr" sz="quarter" idx="10"/>
          </p:nvPr>
        </p:nvSpPr>
        <p:spPr/>
        <p:txBody>
          <a:bodyPr/>
          <a:lstStyle>
            <a:lvl1pPr>
              <a:defRPr/>
            </a:lvl1pPr>
          </a:lstStyle>
          <a:p>
            <a:pPr>
              <a:defRPr/>
            </a:pPr>
            <a:endParaRPr lang="en-US"/>
          </a:p>
        </p:txBody>
      </p:sp>
      <p:sp>
        <p:nvSpPr>
          <p:cNvPr id="5" name="Дата 13"/>
          <p:cNvSpPr>
            <a:spLocks noGrp="1"/>
          </p:cNvSpPr>
          <p:nvPr>
            <p:ph type="dt" sz="half" idx="11"/>
          </p:nvPr>
        </p:nvSpPr>
        <p:spPr/>
        <p:txBody>
          <a:bodyPr/>
          <a:lstStyle>
            <a:lvl1pPr>
              <a:defRPr/>
            </a:lvl1pPr>
          </a:lstStyle>
          <a:p>
            <a:pPr>
              <a:defRPr/>
            </a:pPr>
            <a:fld id="{207EEC9B-A32F-48B5-AE2E-A245D525317E}" type="datetimeFigureOut">
              <a:rPr lang="en-US"/>
              <a:pPr>
                <a:defRPr/>
              </a:pPr>
              <a:t>8/28/2020</a:t>
            </a:fld>
            <a:endParaRPr lang="en-US"/>
          </a:p>
        </p:txBody>
      </p:sp>
      <p:sp>
        <p:nvSpPr>
          <p:cNvPr id="6" name="Номер слайда 22"/>
          <p:cNvSpPr>
            <a:spLocks noGrp="1"/>
          </p:cNvSpPr>
          <p:nvPr>
            <p:ph type="sldNum" sz="quarter" idx="12"/>
          </p:nvPr>
        </p:nvSpPr>
        <p:spPr/>
        <p:txBody>
          <a:bodyPr/>
          <a:lstStyle>
            <a:lvl1pPr>
              <a:defRPr/>
            </a:lvl1pPr>
          </a:lstStyle>
          <a:p>
            <a:pPr>
              <a:defRPr/>
            </a:pPr>
            <a:fld id="{54C40472-204D-4E15-A040-D46C7D051DB9}"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Скругленный прямоугольник 1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ru-RU" smtClean="0"/>
              <a:t>Образец заголовка</a:t>
            </a:r>
            <a:endParaRPr lang="en-US"/>
          </a:p>
        </p:txBody>
      </p:sp>
      <p:sp>
        <p:nvSpPr>
          <p:cNvPr id="20" name="Подзаголовок 19"/>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ru-RU" smtClean="0"/>
              <a:t>Образец подзаголовка</a:t>
            </a:r>
            <a:endParaRPr lang="en-US"/>
          </a:p>
        </p:txBody>
      </p:sp>
      <p:sp>
        <p:nvSpPr>
          <p:cNvPr id="7" name="Дата 18"/>
          <p:cNvSpPr>
            <a:spLocks noGrp="1"/>
          </p:cNvSpPr>
          <p:nvPr>
            <p:ph type="dt" sz="half" idx="10"/>
          </p:nvPr>
        </p:nvSpPr>
        <p:spPr/>
        <p:txBody>
          <a:bodyPr/>
          <a:lstStyle>
            <a:lvl1pPr>
              <a:defRPr/>
            </a:lvl1pPr>
            <a:extLst/>
          </a:lstStyle>
          <a:p>
            <a:pPr>
              <a:defRPr/>
            </a:pPr>
            <a:fld id="{CD8C3775-19F2-417D-B68A-BCFB5D2726CE}" type="datetimeFigureOut">
              <a:rPr lang="en-US"/>
              <a:pPr>
                <a:defRPr/>
              </a:pPr>
              <a:t>8/28/2020</a:t>
            </a:fld>
            <a:endParaRPr lang="en-US"/>
          </a:p>
        </p:txBody>
      </p:sp>
      <p:sp>
        <p:nvSpPr>
          <p:cNvPr id="8" name="Нижний колонтитул 7"/>
          <p:cNvSpPr>
            <a:spLocks noGrp="1"/>
          </p:cNvSpPr>
          <p:nvPr>
            <p:ph type="ftr" sz="quarter" idx="11"/>
          </p:nvPr>
        </p:nvSpPr>
        <p:spPr/>
        <p:txBody>
          <a:bodyPr/>
          <a:lstStyle>
            <a:lvl1pPr>
              <a:defRPr/>
            </a:lvl1pPr>
            <a:extLst/>
          </a:lstStyle>
          <a:p>
            <a:pPr>
              <a:defRPr/>
            </a:pPr>
            <a:endParaRPr lang="en-US"/>
          </a:p>
        </p:txBody>
      </p:sp>
      <p:sp>
        <p:nvSpPr>
          <p:cNvPr id="9" name="Номер слайда 10"/>
          <p:cNvSpPr>
            <a:spLocks noGrp="1"/>
          </p:cNvSpPr>
          <p:nvPr>
            <p:ph type="sldNum" sz="quarter" idx="12"/>
          </p:nvPr>
        </p:nvSpPr>
        <p:spPr/>
        <p:txBody>
          <a:bodyPr/>
          <a:lstStyle>
            <a:lvl1pPr>
              <a:defRPr/>
            </a:lvl1pPr>
            <a:extLst/>
          </a:lstStyle>
          <a:p>
            <a:pPr>
              <a:defRPr/>
            </a:pPr>
            <a:fld id="{8CD6E453-99BD-4147-BDC9-D5D5C968A089}"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lang="ru-RU" smtClean="0"/>
              <a:t>Образец заголовка</a:t>
            </a:r>
            <a:endParaRPr lang="en-US"/>
          </a:p>
        </p:txBody>
      </p:sp>
      <p:sp>
        <p:nvSpPr>
          <p:cNvPr id="3" name="Содержимое 2"/>
          <p:cNvSpPr>
            <a:spLocks noGrp="1"/>
          </p:cNvSpPr>
          <p:nvPr>
            <p:ph idx="1"/>
          </p:nvPr>
        </p:nvSpPr>
        <p:spPr>
          <a:xfrm>
            <a:off x="502920" y="530352"/>
            <a:ext cx="8183880" cy="4187952"/>
          </a:xfrm>
        </p:spPr>
        <p:txBody>
          <a:bodyPr/>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4"/>
          <p:cNvSpPr>
            <a:spLocks noGrp="1"/>
          </p:cNvSpPr>
          <p:nvPr>
            <p:ph type="dt" sz="half" idx="10"/>
          </p:nvPr>
        </p:nvSpPr>
        <p:spPr/>
        <p:txBody>
          <a:bodyPr/>
          <a:lstStyle>
            <a:lvl1pPr>
              <a:defRPr/>
            </a:lvl1pPr>
          </a:lstStyle>
          <a:p>
            <a:pPr>
              <a:defRPr/>
            </a:pPr>
            <a:fld id="{44B1A718-9B52-4B75-8621-4C7AE4183525}" type="datetimeFigureOut">
              <a:rPr lang="en-US"/>
              <a:pPr>
                <a:defRPr/>
              </a:pPr>
              <a:t>8/28/2020</a:t>
            </a:fld>
            <a:endParaRPr lang="en-US"/>
          </a:p>
        </p:txBody>
      </p:sp>
      <p:sp>
        <p:nvSpPr>
          <p:cNvPr id="5" name="Нижний колонтитул 17"/>
          <p:cNvSpPr>
            <a:spLocks noGrp="1"/>
          </p:cNvSpPr>
          <p:nvPr>
            <p:ph type="ftr" sz="quarter" idx="11"/>
          </p:nvPr>
        </p:nvSpPr>
        <p:spPr/>
        <p:txBody>
          <a:bodyPr/>
          <a:lstStyle>
            <a:lvl1pPr>
              <a:defRPr/>
            </a:lvl1pPr>
          </a:lstStyle>
          <a:p>
            <a:pPr>
              <a:defRPr/>
            </a:pPr>
            <a:endParaRPr lang="en-US"/>
          </a:p>
        </p:txBody>
      </p:sp>
      <p:sp>
        <p:nvSpPr>
          <p:cNvPr id="6" name="Номер слайда 4"/>
          <p:cNvSpPr>
            <a:spLocks noGrp="1"/>
          </p:cNvSpPr>
          <p:nvPr>
            <p:ph type="sldNum" sz="quarter" idx="12"/>
          </p:nvPr>
        </p:nvSpPr>
        <p:spPr/>
        <p:txBody>
          <a:bodyPr/>
          <a:lstStyle>
            <a:lvl1pPr>
              <a:defRPr/>
            </a:lvl1pPr>
          </a:lstStyle>
          <a:p>
            <a:pPr>
              <a:defRPr/>
            </a:pPr>
            <a:fld id="{35E7F26E-2391-49F9-95D8-1178254B6D94}"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Скругленный прямоугольник 1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Заголовок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extLst/>
          </a:lstStyle>
          <a:p>
            <a:r>
              <a:rPr lang="ru-RU" smtClean="0"/>
              <a:t>Образец заголовка</a:t>
            </a:r>
            <a:endParaRPr lang="en-US"/>
          </a:p>
        </p:txBody>
      </p:sp>
      <p:sp>
        <p:nvSpPr>
          <p:cNvPr id="3" name="Текст 2"/>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ru-RU" smtClean="0"/>
              <a:t>Образец текста</a:t>
            </a:r>
          </a:p>
        </p:txBody>
      </p:sp>
      <p:sp>
        <p:nvSpPr>
          <p:cNvPr id="6" name="Дата 3"/>
          <p:cNvSpPr>
            <a:spLocks noGrp="1"/>
          </p:cNvSpPr>
          <p:nvPr>
            <p:ph type="dt" sz="half" idx="10"/>
          </p:nvPr>
        </p:nvSpPr>
        <p:spPr/>
        <p:txBody>
          <a:bodyPr/>
          <a:lstStyle>
            <a:lvl1pPr>
              <a:defRPr/>
            </a:lvl1pPr>
            <a:extLst/>
          </a:lstStyle>
          <a:p>
            <a:pPr>
              <a:defRPr/>
            </a:pPr>
            <a:fld id="{BD7F4BFF-FA34-4AFA-BD4A-294E6A92AEE5}" type="datetimeFigureOut">
              <a:rPr lang="en-US"/>
              <a:pPr>
                <a:defRPr/>
              </a:pPr>
              <a:t>8/28/2020</a:t>
            </a:fld>
            <a:endParaRPr lang="en-US"/>
          </a:p>
        </p:txBody>
      </p:sp>
      <p:sp>
        <p:nvSpPr>
          <p:cNvPr id="7" name="Нижний колонтитул 4"/>
          <p:cNvSpPr>
            <a:spLocks noGrp="1"/>
          </p:cNvSpPr>
          <p:nvPr>
            <p:ph type="ftr" sz="quarter" idx="11"/>
          </p:nvPr>
        </p:nvSpPr>
        <p:spPr/>
        <p:txBody>
          <a:bodyPr/>
          <a:lstStyle>
            <a:lvl1pPr>
              <a:defRPr/>
            </a:lvl1pPr>
            <a:extLst/>
          </a:lstStyle>
          <a:p>
            <a:pPr>
              <a:defRPr/>
            </a:pPr>
            <a:endParaRPr lang="en-US"/>
          </a:p>
        </p:txBody>
      </p:sp>
      <p:sp>
        <p:nvSpPr>
          <p:cNvPr id="8" name="Номер слайда 5"/>
          <p:cNvSpPr>
            <a:spLocks noGrp="1"/>
          </p:cNvSpPr>
          <p:nvPr>
            <p:ph type="sldNum" sz="quarter" idx="12"/>
          </p:nvPr>
        </p:nvSpPr>
        <p:spPr/>
        <p:txBody>
          <a:bodyPr/>
          <a:lstStyle>
            <a:lvl1pPr>
              <a:defRPr/>
            </a:lvl1pPr>
            <a:extLst/>
          </a:lstStyle>
          <a:p>
            <a:pPr>
              <a:defRPr/>
            </a:pPr>
            <a:fld id="{69A0E921-51BD-43C8-A2C6-584526D2635B}"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24"/>
          <p:cNvSpPr>
            <a:spLocks noGrp="1"/>
          </p:cNvSpPr>
          <p:nvPr>
            <p:ph type="dt" sz="half" idx="10"/>
          </p:nvPr>
        </p:nvSpPr>
        <p:spPr/>
        <p:txBody>
          <a:bodyPr/>
          <a:lstStyle>
            <a:lvl1pPr>
              <a:defRPr/>
            </a:lvl1pPr>
          </a:lstStyle>
          <a:p>
            <a:pPr>
              <a:defRPr/>
            </a:pPr>
            <a:fld id="{D5E86898-AFB6-4593-A55D-5F34A2D012CD}" type="datetimeFigureOut">
              <a:rPr lang="en-US"/>
              <a:pPr>
                <a:defRPr/>
              </a:pPr>
              <a:t>8/28/2020</a:t>
            </a:fld>
            <a:endParaRPr lang="en-US"/>
          </a:p>
        </p:txBody>
      </p:sp>
      <p:sp>
        <p:nvSpPr>
          <p:cNvPr id="6" name="Нижний колонтитул 17"/>
          <p:cNvSpPr>
            <a:spLocks noGrp="1"/>
          </p:cNvSpPr>
          <p:nvPr>
            <p:ph type="ftr" sz="quarter" idx="11"/>
          </p:nvPr>
        </p:nvSpPr>
        <p:spPr/>
        <p:txBody>
          <a:bodyPr/>
          <a:lstStyle>
            <a:lvl1pPr>
              <a:defRPr/>
            </a:lvl1pPr>
          </a:lstStyle>
          <a:p>
            <a:pPr>
              <a:defRPr/>
            </a:pPr>
            <a:endParaRPr lang="en-US"/>
          </a:p>
        </p:txBody>
      </p:sp>
      <p:sp>
        <p:nvSpPr>
          <p:cNvPr id="7" name="Номер слайда 4"/>
          <p:cNvSpPr>
            <a:spLocks noGrp="1"/>
          </p:cNvSpPr>
          <p:nvPr>
            <p:ph type="sldNum" sz="quarter" idx="12"/>
          </p:nvPr>
        </p:nvSpPr>
        <p:spPr/>
        <p:txBody>
          <a:bodyPr/>
          <a:lstStyle>
            <a:lvl1pPr>
              <a:defRPr/>
            </a:lvl1pPr>
          </a:lstStyle>
          <a:p>
            <a:pPr>
              <a:defRPr/>
            </a:pPr>
            <a:fld id="{73ADBA79-1666-4843-80E0-E03BC00F9B8D}"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lvl1pPr>
              <a:defRPr b="1"/>
            </a:lvl1pPr>
            <a:extLst/>
          </a:lstStyle>
          <a:p>
            <a:r>
              <a:rPr lang="ru-RU" smtClean="0"/>
              <a:t>Образец заголовка</a:t>
            </a:r>
            <a:endParaRPr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24"/>
          <p:cNvSpPr>
            <a:spLocks noGrp="1"/>
          </p:cNvSpPr>
          <p:nvPr>
            <p:ph type="dt" sz="half" idx="10"/>
          </p:nvPr>
        </p:nvSpPr>
        <p:spPr/>
        <p:txBody>
          <a:bodyPr/>
          <a:lstStyle>
            <a:lvl1pPr>
              <a:defRPr/>
            </a:lvl1pPr>
          </a:lstStyle>
          <a:p>
            <a:pPr>
              <a:defRPr/>
            </a:pPr>
            <a:fld id="{57735846-FA9A-4E19-A37C-BF06DFB1A593}" type="datetimeFigureOut">
              <a:rPr lang="en-US"/>
              <a:pPr>
                <a:defRPr/>
              </a:pPr>
              <a:t>8/28/2020</a:t>
            </a:fld>
            <a:endParaRPr lang="en-US"/>
          </a:p>
        </p:txBody>
      </p:sp>
      <p:sp>
        <p:nvSpPr>
          <p:cNvPr id="8" name="Нижний колонтитул 17"/>
          <p:cNvSpPr>
            <a:spLocks noGrp="1"/>
          </p:cNvSpPr>
          <p:nvPr>
            <p:ph type="ftr" sz="quarter" idx="11"/>
          </p:nvPr>
        </p:nvSpPr>
        <p:spPr/>
        <p:txBody>
          <a:bodyPr/>
          <a:lstStyle>
            <a:lvl1pPr>
              <a:defRPr/>
            </a:lvl1pPr>
          </a:lstStyle>
          <a:p>
            <a:pPr>
              <a:defRPr/>
            </a:pPr>
            <a:endParaRPr lang="en-US"/>
          </a:p>
        </p:txBody>
      </p:sp>
      <p:sp>
        <p:nvSpPr>
          <p:cNvPr id="9" name="Номер слайда 4"/>
          <p:cNvSpPr>
            <a:spLocks noGrp="1"/>
          </p:cNvSpPr>
          <p:nvPr>
            <p:ph type="sldNum" sz="quarter" idx="12"/>
          </p:nvPr>
        </p:nvSpPr>
        <p:spPr/>
        <p:txBody>
          <a:bodyPr/>
          <a:lstStyle>
            <a:lvl1pPr>
              <a:defRPr/>
            </a:lvl1pPr>
          </a:lstStyle>
          <a:p>
            <a:pPr>
              <a:defRPr/>
            </a:pPr>
            <a:fld id="{9836D97B-A0E2-430B-93DD-9492DACD4F02}"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Дата 24"/>
          <p:cNvSpPr>
            <a:spLocks noGrp="1"/>
          </p:cNvSpPr>
          <p:nvPr>
            <p:ph type="dt" sz="half" idx="10"/>
          </p:nvPr>
        </p:nvSpPr>
        <p:spPr/>
        <p:txBody>
          <a:bodyPr/>
          <a:lstStyle>
            <a:lvl1pPr>
              <a:defRPr/>
            </a:lvl1pPr>
          </a:lstStyle>
          <a:p>
            <a:pPr>
              <a:defRPr/>
            </a:pPr>
            <a:fld id="{EED92B1C-0E29-4F13-8573-BFF2538B12D4}" type="datetimeFigureOut">
              <a:rPr lang="en-US"/>
              <a:pPr>
                <a:defRPr/>
              </a:pPr>
              <a:t>8/28/2020</a:t>
            </a:fld>
            <a:endParaRPr lang="en-US"/>
          </a:p>
        </p:txBody>
      </p:sp>
      <p:sp>
        <p:nvSpPr>
          <p:cNvPr id="4" name="Нижний колонтитул 17"/>
          <p:cNvSpPr>
            <a:spLocks noGrp="1"/>
          </p:cNvSpPr>
          <p:nvPr>
            <p:ph type="ftr" sz="quarter" idx="11"/>
          </p:nvPr>
        </p:nvSpPr>
        <p:spPr/>
        <p:txBody>
          <a:bodyPr/>
          <a:lstStyle>
            <a:lvl1pPr>
              <a:defRPr/>
            </a:lvl1pPr>
          </a:lstStyle>
          <a:p>
            <a:pPr>
              <a:defRPr/>
            </a:pPr>
            <a:endParaRPr lang="en-US"/>
          </a:p>
        </p:txBody>
      </p:sp>
      <p:sp>
        <p:nvSpPr>
          <p:cNvPr id="5" name="Номер слайда 4"/>
          <p:cNvSpPr>
            <a:spLocks noGrp="1"/>
          </p:cNvSpPr>
          <p:nvPr>
            <p:ph type="sldNum" sz="quarter" idx="12"/>
          </p:nvPr>
        </p:nvSpPr>
        <p:spPr/>
        <p:txBody>
          <a:bodyPr/>
          <a:lstStyle>
            <a:lvl1pPr>
              <a:defRPr/>
            </a:lvl1pPr>
          </a:lstStyle>
          <a:p>
            <a:pPr>
              <a:defRPr/>
            </a:pPr>
            <a:fld id="{D925B8E8-B498-43FF-8ADC-507C64E429D8}"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Скругленный прямоугольник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Дата 1"/>
          <p:cNvSpPr>
            <a:spLocks noGrp="1"/>
          </p:cNvSpPr>
          <p:nvPr>
            <p:ph type="dt" sz="half" idx="10"/>
          </p:nvPr>
        </p:nvSpPr>
        <p:spPr/>
        <p:txBody>
          <a:bodyPr/>
          <a:lstStyle>
            <a:lvl1pPr>
              <a:defRPr/>
            </a:lvl1pPr>
            <a:extLst/>
          </a:lstStyle>
          <a:p>
            <a:pPr>
              <a:defRPr/>
            </a:pPr>
            <a:fld id="{A92B8FB7-55D5-4BE1-BE3A-2F3989AC4BAF}" type="datetimeFigureOut">
              <a:rPr lang="en-US"/>
              <a:pPr>
                <a:defRPr/>
              </a:pPr>
              <a:t>8/28/2020</a:t>
            </a:fld>
            <a:endParaRPr lang="en-US"/>
          </a:p>
        </p:txBody>
      </p:sp>
      <p:sp>
        <p:nvSpPr>
          <p:cNvPr id="4" name="Нижний колонтитул 2"/>
          <p:cNvSpPr>
            <a:spLocks noGrp="1"/>
          </p:cNvSpPr>
          <p:nvPr>
            <p:ph type="ftr" sz="quarter" idx="11"/>
          </p:nvPr>
        </p:nvSpPr>
        <p:spPr/>
        <p:txBody>
          <a:bodyPr/>
          <a:lstStyle>
            <a:lvl1pPr>
              <a:defRPr/>
            </a:lvl1pPr>
            <a:extLst/>
          </a:lstStyle>
          <a:p>
            <a:pPr>
              <a:defRPr/>
            </a:pPr>
            <a:endParaRPr lang="en-US"/>
          </a:p>
        </p:txBody>
      </p:sp>
      <p:sp>
        <p:nvSpPr>
          <p:cNvPr id="5" name="Номер слайда 3"/>
          <p:cNvSpPr>
            <a:spLocks noGrp="1"/>
          </p:cNvSpPr>
          <p:nvPr>
            <p:ph type="sldNum" sz="quarter" idx="12"/>
          </p:nvPr>
        </p:nvSpPr>
        <p:spPr/>
        <p:txBody>
          <a:bodyPr/>
          <a:lstStyle>
            <a:lvl1pPr>
              <a:defRPr/>
            </a:lvl1pPr>
            <a:extLst/>
          </a:lstStyle>
          <a:p>
            <a:pPr>
              <a:defRPr/>
            </a:pPr>
            <a:fld id="{895C4E51-FEE6-4DE5-BC14-290EE50E96A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cxnSp>
        <p:nvCxnSpPr>
          <p:cNvPr id="4" name="Прямая соединительная линия 6"/>
          <p:cNvCxnSpPr/>
          <p:nvPr/>
        </p:nvCxnSpPr>
        <p:spPr>
          <a:xfrm>
            <a:off x="685800" y="4916488"/>
            <a:ext cx="79248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ru-RU" smtClean="0"/>
              <a:t>Образец заголовка</a:t>
            </a:r>
            <a:endParaRPr lang="en-US"/>
          </a:p>
        </p:txBody>
      </p:sp>
      <p:sp>
        <p:nvSpPr>
          <p:cNvPr id="3" name="Текст 2"/>
          <p:cNvSpPr>
            <a:spLocks noGrp="1"/>
          </p:cNvSpPr>
          <p:nvPr>
            <p:ph type="body" idx="1"/>
          </p:nvPr>
        </p:nvSpPr>
        <p:spPr>
          <a:xfrm>
            <a:off x="685800" y="4958864"/>
            <a:ext cx="79248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A49F2F95-42F6-4763-BC82-653E89373A2B}" type="datetimeFigureOut">
              <a:rPr lang="en-US"/>
              <a:pPr>
                <a:defRPr/>
              </a:pPr>
              <a:t>8/28/2020</a:t>
            </a:fld>
            <a:endParaRPr lang="en-US"/>
          </a:p>
        </p:txBody>
      </p:sp>
      <p:sp>
        <p:nvSpPr>
          <p:cNvPr id="6" name="Нижний колонтитул 4"/>
          <p:cNvSpPr>
            <a:spLocks noGrp="1"/>
          </p:cNvSpPr>
          <p:nvPr>
            <p:ph type="ftr" sz="quarter" idx="11"/>
          </p:nvPr>
        </p:nvSpPr>
        <p:spPr/>
        <p:txBody>
          <a:bodyPr/>
          <a:lstStyle>
            <a:lvl1pPr>
              <a:defRPr/>
            </a:lvl1pPr>
          </a:lstStyle>
          <a:p>
            <a:pPr>
              <a:defRPr/>
            </a:pPr>
            <a:endParaRPr lang="en-US"/>
          </a:p>
        </p:txBody>
      </p:sp>
      <p:sp>
        <p:nvSpPr>
          <p:cNvPr id="7" name="Номер слайда 5"/>
          <p:cNvSpPr>
            <a:spLocks noGrp="1"/>
          </p:cNvSpPr>
          <p:nvPr>
            <p:ph type="sldNum" sz="quarter" idx="12"/>
          </p:nvPr>
        </p:nvSpPr>
        <p:spPr/>
        <p:txBody>
          <a:bodyPr/>
          <a:lstStyle>
            <a:lvl1pPr>
              <a:defRPr/>
            </a:lvl1pPr>
          </a:lstStyle>
          <a:p>
            <a:pPr>
              <a:defRPr/>
            </a:pPr>
            <a:fld id="{6EA99E57-6A41-45C0-856D-3E50093BB6E0}"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lstStyle>
            <a:lvl1pPr algn="l">
              <a:buNone/>
              <a:defRPr sz="2200" b="1">
                <a:solidFill>
                  <a:schemeClr val="accent1"/>
                </a:solidFill>
              </a:defRPr>
            </a:lvl1pPr>
            <a:extLst/>
          </a:lstStyle>
          <a:p>
            <a:r>
              <a:rPr lang="ru-RU" smtClean="0"/>
              <a:t>Образец заголовка</a:t>
            </a:r>
            <a:endParaRPr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24"/>
          <p:cNvSpPr>
            <a:spLocks noGrp="1"/>
          </p:cNvSpPr>
          <p:nvPr>
            <p:ph type="dt" sz="half" idx="10"/>
          </p:nvPr>
        </p:nvSpPr>
        <p:spPr/>
        <p:txBody>
          <a:bodyPr/>
          <a:lstStyle>
            <a:lvl1pPr>
              <a:defRPr/>
            </a:lvl1pPr>
          </a:lstStyle>
          <a:p>
            <a:pPr>
              <a:defRPr/>
            </a:pPr>
            <a:fld id="{7A7E2D68-281E-446C-A4EE-5E51EFB36B3B}" type="datetimeFigureOut">
              <a:rPr lang="en-US"/>
              <a:pPr>
                <a:defRPr/>
              </a:pPr>
              <a:t>8/28/2020</a:t>
            </a:fld>
            <a:endParaRPr lang="en-US"/>
          </a:p>
        </p:txBody>
      </p:sp>
      <p:sp>
        <p:nvSpPr>
          <p:cNvPr id="6" name="Нижний колонтитул 17"/>
          <p:cNvSpPr>
            <a:spLocks noGrp="1"/>
          </p:cNvSpPr>
          <p:nvPr>
            <p:ph type="ftr" sz="quarter" idx="11"/>
          </p:nvPr>
        </p:nvSpPr>
        <p:spPr/>
        <p:txBody>
          <a:bodyPr/>
          <a:lstStyle>
            <a:lvl1pPr>
              <a:defRPr/>
            </a:lvl1pPr>
          </a:lstStyle>
          <a:p>
            <a:pPr>
              <a:defRPr/>
            </a:pPr>
            <a:endParaRPr lang="en-US"/>
          </a:p>
        </p:txBody>
      </p:sp>
      <p:sp>
        <p:nvSpPr>
          <p:cNvPr id="7" name="Номер слайда 4"/>
          <p:cNvSpPr>
            <a:spLocks noGrp="1"/>
          </p:cNvSpPr>
          <p:nvPr>
            <p:ph type="sldNum" sz="quarter" idx="12"/>
          </p:nvPr>
        </p:nvSpPr>
        <p:spPr/>
        <p:txBody>
          <a:bodyPr/>
          <a:lstStyle>
            <a:lvl1pPr>
              <a:defRPr/>
            </a:lvl1pPr>
          </a:lstStyle>
          <a:p>
            <a:pPr>
              <a:defRPr/>
            </a:pPr>
            <a:fld id="{8BEBD5D1-5CF4-4F12-895A-B27FB63C7D44}"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Скругленный прямоугольник 1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Прямоугольник с одним скругленным углом 10"/>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lang="ru-RU" smtClean="0"/>
              <a:t>Образец заголовка</a:t>
            </a:r>
            <a:endParaRPr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ru-RU" noProof="0" smtClean="0"/>
              <a:t>Вставка рисунка</a:t>
            </a:r>
            <a:endParaRPr lang="en-US" noProof="0"/>
          </a:p>
        </p:txBody>
      </p:sp>
      <p:sp>
        <p:nvSpPr>
          <p:cNvPr id="7" name="Дата 4"/>
          <p:cNvSpPr>
            <a:spLocks noGrp="1"/>
          </p:cNvSpPr>
          <p:nvPr>
            <p:ph type="dt" sz="half" idx="10"/>
          </p:nvPr>
        </p:nvSpPr>
        <p:spPr/>
        <p:txBody>
          <a:bodyPr/>
          <a:lstStyle>
            <a:lvl1pPr>
              <a:defRPr/>
            </a:lvl1pPr>
            <a:extLst/>
          </a:lstStyle>
          <a:p>
            <a:pPr>
              <a:defRPr/>
            </a:pPr>
            <a:fld id="{A5A4D6D8-4926-417F-8812-2D3BDCB2030B}" type="datetimeFigureOut">
              <a:rPr lang="en-US"/>
              <a:pPr>
                <a:defRPr/>
              </a:pPr>
              <a:t>8/28/2020</a:t>
            </a:fld>
            <a:endParaRPr lang="en-US"/>
          </a:p>
        </p:txBody>
      </p:sp>
      <p:sp>
        <p:nvSpPr>
          <p:cNvPr id="8" name="Нижний колонтитул 5"/>
          <p:cNvSpPr>
            <a:spLocks noGrp="1"/>
          </p:cNvSpPr>
          <p:nvPr>
            <p:ph type="ftr" sz="quarter" idx="11"/>
          </p:nvPr>
        </p:nvSpPr>
        <p:spPr/>
        <p:txBody>
          <a:bodyPr/>
          <a:lstStyle>
            <a:lvl1pPr>
              <a:defRPr/>
            </a:lvl1pPr>
            <a:extLst/>
          </a:lstStyle>
          <a:p>
            <a:pPr>
              <a:defRPr/>
            </a:pPr>
            <a:endParaRPr lang="en-US"/>
          </a:p>
        </p:txBody>
      </p:sp>
      <p:sp>
        <p:nvSpPr>
          <p:cNvPr id="9" name="Номер слайда 6"/>
          <p:cNvSpPr>
            <a:spLocks noGrp="1"/>
          </p:cNvSpPr>
          <p:nvPr>
            <p:ph type="sldNum" sz="quarter" idx="12"/>
          </p:nvPr>
        </p:nvSpPr>
        <p:spPr/>
        <p:txBody>
          <a:bodyPr/>
          <a:lstStyle>
            <a:lvl1pPr>
              <a:defRPr/>
            </a:lvl1pPr>
            <a:extLst/>
          </a:lstStyle>
          <a:p>
            <a:pPr>
              <a:defRPr/>
            </a:pPr>
            <a:fld id="{710354A1-8085-4A53-BF50-32BD535C1D25}"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4"/>
          <p:cNvSpPr>
            <a:spLocks noGrp="1"/>
          </p:cNvSpPr>
          <p:nvPr>
            <p:ph type="dt" sz="half" idx="10"/>
          </p:nvPr>
        </p:nvSpPr>
        <p:spPr/>
        <p:txBody>
          <a:bodyPr/>
          <a:lstStyle>
            <a:lvl1pPr>
              <a:defRPr/>
            </a:lvl1pPr>
          </a:lstStyle>
          <a:p>
            <a:pPr>
              <a:defRPr/>
            </a:pPr>
            <a:fld id="{86C11DA5-6FDC-46EF-8492-73450BCA9FAE}" type="datetimeFigureOut">
              <a:rPr lang="en-US"/>
              <a:pPr>
                <a:defRPr/>
              </a:pPr>
              <a:t>8/28/2020</a:t>
            </a:fld>
            <a:endParaRPr lang="en-US"/>
          </a:p>
        </p:txBody>
      </p:sp>
      <p:sp>
        <p:nvSpPr>
          <p:cNvPr id="5" name="Нижний колонтитул 17"/>
          <p:cNvSpPr>
            <a:spLocks noGrp="1"/>
          </p:cNvSpPr>
          <p:nvPr>
            <p:ph type="ftr" sz="quarter" idx="11"/>
          </p:nvPr>
        </p:nvSpPr>
        <p:spPr/>
        <p:txBody>
          <a:bodyPr/>
          <a:lstStyle>
            <a:lvl1pPr>
              <a:defRPr/>
            </a:lvl1pPr>
          </a:lstStyle>
          <a:p>
            <a:pPr>
              <a:defRPr/>
            </a:pPr>
            <a:endParaRPr lang="en-US"/>
          </a:p>
        </p:txBody>
      </p:sp>
      <p:sp>
        <p:nvSpPr>
          <p:cNvPr id="6" name="Номер слайда 4"/>
          <p:cNvSpPr>
            <a:spLocks noGrp="1"/>
          </p:cNvSpPr>
          <p:nvPr>
            <p:ph type="sldNum" sz="quarter" idx="12"/>
          </p:nvPr>
        </p:nvSpPr>
        <p:spPr/>
        <p:txBody>
          <a:bodyPr/>
          <a:lstStyle>
            <a:lvl1pPr>
              <a:defRPr/>
            </a:lvl1pPr>
          </a:lstStyle>
          <a:p>
            <a:pPr>
              <a:defRPr/>
            </a:pPr>
            <a:fld id="{78D76879-6A23-4A44-9885-BF7525B68145}"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4"/>
          <p:cNvSpPr>
            <a:spLocks noGrp="1"/>
          </p:cNvSpPr>
          <p:nvPr>
            <p:ph type="dt" sz="half" idx="10"/>
          </p:nvPr>
        </p:nvSpPr>
        <p:spPr/>
        <p:txBody>
          <a:bodyPr/>
          <a:lstStyle>
            <a:lvl1pPr>
              <a:defRPr/>
            </a:lvl1pPr>
          </a:lstStyle>
          <a:p>
            <a:pPr>
              <a:defRPr/>
            </a:pPr>
            <a:fld id="{8533AABD-E3CB-4E71-8014-A9E3E30C6948}" type="datetimeFigureOut">
              <a:rPr lang="en-US"/>
              <a:pPr>
                <a:defRPr/>
              </a:pPr>
              <a:t>8/28/2020</a:t>
            </a:fld>
            <a:endParaRPr lang="en-US"/>
          </a:p>
        </p:txBody>
      </p:sp>
      <p:sp>
        <p:nvSpPr>
          <p:cNvPr id="5" name="Нижний колонтитул 17"/>
          <p:cNvSpPr>
            <a:spLocks noGrp="1"/>
          </p:cNvSpPr>
          <p:nvPr>
            <p:ph type="ftr" sz="quarter" idx="11"/>
          </p:nvPr>
        </p:nvSpPr>
        <p:spPr/>
        <p:txBody>
          <a:bodyPr/>
          <a:lstStyle>
            <a:lvl1pPr>
              <a:defRPr/>
            </a:lvl1pPr>
          </a:lstStyle>
          <a:p>
            <a:pPr>
              <a:defRPr/>
            </a:pPr>
            <a:endParaRPr lang="en-US"/>
          </a:p>
        </p:txBody>
      </p:sp>
      <p:sp>
        <p:nvSpPr>
          <p:cNvPr id="6" name="Номер слайда 4"/>
          <p:cNvSpPr>
            <a:spLocks noGrp="1"/>
          </p:cNvSpPr>
          <p:nvPr>
            <p:ph type="sldNum" sz="quarter" idx="12"/>
          </p:nvPr>
        </p:nvSpPr>
        <p:spPr/>
        <p:txBody>
          <a:bodyPr/>
          <a:lstStyle>
            <a:lvl1pPr>
              <a:defRPr/>
            </a:lvl1pPr>
          </a:lstStyle>
          <a:p>
            <a:pPr>
              <a:defRPr/>
            </a:pPr>
            <a:fld id="{0E58C79E-30CD-4BF1-8CE9-941F8C0EF8BA}"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Прямоугольник 11"/>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13"/>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рямоугольник 18"/>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Прямая соединительная линия 10"/>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Прямая соединительная линия 1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Прямая соединительная линия 15"/>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5" name="Прямая соединительная линия 21"/>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6"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Овал 22"/>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Овал 23"/>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Овал 25"/>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Овал 24"/>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Заголовок 7"/>
          <p:cNvSpPr>
            <a:spLocks noGrp="1"/>
          </p:cNvSpPr>
          <p:nvPr>
            <p:ph type="ctrTitle"/>
          </p:nvPr>
        </p:nvSpPr>
        <p:spPr>
          <a:xfrm>
            <a:off x="2286000" y="3124200"/>
            <a:ext cx="6172200" cy="1894362"/>
          </a:xfrm>
        </p:spPr>
        <p:txBody>
          <a:bodyPr/>
          <a:lstStyle>
            <a:lvl1pPr>
              <a:defRPr b="1"/>
            </a:lvl1pPr>
          </a:lstStyle>
          <a:p>
            <a:r>
              <a:rPr lang="ru-RU" smtClean="0"/>
              <a:t>Образец заголовка</a:t>
            </a:r>
            <a:endParaRPr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22" name="Дата 27"/>
          <p:cNvSpPr>
            <a:spLocks noGrp="1"/>
          </p:cNvSpPr>
          <p:nvPr>
            <p:ph type="dt" sz="half" idx="10"/>
          </p:nvPr>
        </p:nvSpPr>
        <p:spPr bwMode="auto">
          <a:xfrm rot="5400000">
            <a:off x="7764463" y="1174750"/>
            <a:ext cx="2286000" cy="381000"/>
          </a:xfrm>
        </p:spPr>
        <p:txBody>
          <a:bodyPr/>
          <a:lstStyle>
            <a:lvl1pPr>
              <a:defRPr/>
            </a:lvl1pPr>
          </a:lstStyle>
          <a:p>
            <a:pPr>
              <a:defRPr/>
            </a:pPr>
            <a:fld id="{9204E05A-223B-4EB1-87C8-C5B9418988BC}" type="datetimeFigureOut">
              <a:rPr lang="en-US"/>
              <a:pPr>
                <a:defRPr/>
              </a:pPr>
              <a:t>8/28/2020</a:t>
            </a:fld>
            <a:endParaRPr lang="en-US"/>
          </a:p>
        </p:txBody>
      </p:sp>
      <p:sp>
        <p:nvSpPr>
          <p:cNvPr id="23" name="Нижний колонтитул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Номер слайда 28"/>
          <p:cNvSpPr>
            <a:spLocks noGrp="1"/>
          </p:cNvSpPr>
          <p:nvPr>
            <p:ph type="sldNum" sz="quarter" idx="12"/>
          </p:nvPr>
        </p:nvSpPr>
        <p:spPr bwMode="auto">
          <a:xfrm>
            <a:off x="1325563" y="4929188"/>
            <a:ext cx="609600" cy="517525"/>
          </a:xfrm>
        </p:spPr>
        <p:txBody>
          <a:bodyPr/>
          <a:lstStyle>
            <a:lvl1pPr>
              <a:defRPr/>
            </a:lvl1pPr>
          </a:lstStyle>
          <a:p>
            <a:pPr>
              <a:defRPr/>
            </a:pPr>
            <a:fld id="{DEAF6F56-8868-4C6F-ADF0-10774B8945BC}"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8" name="Содержимое 7"/>
          <p:cNvSpPr>
            <a:spLocks noGrp="1"/>
          </p:cNvSpPr>
          <p:nvPr>
            <p:ph sz="quarter" idx="1"/>
          </p:nvPr>
        </p:nvSpPr>
        <p:spPr>
          <a:xfrm>
            <a:off x="457200" y="1600200"/>
            <a:ext cx="7467600" cy="487375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6"/>
          <p:cNvSpPr>
            <a:spLocks noGrp="1"/>
          </p:cNvSpPr>
          <p:nvPr>
            <p:ph type="dt" sz="half" idx="10"/>
          </p:nvPr>
        </p:nvSpPr>
        <p:spPr/>
        <p:txBody>
          <a:bodyPr rtlCol="0"/>
          <a:lstStyle>
            <a:lvl1pPr>
              <a:defRPr/>
            </a:lvl1pPr>
          </a:lstStyle>
          <a:p>
            <a:pPr>
              <a:defRPr/>
            </a:pPr>
            <a:fld id="{DE32F7F3-E507-4E93-BFA6-0ECB29B1D05D}" type="datetimeFigureOut">
              <a:rPr lang="en-US"/>
              <a:pPr>
                <a:defRPr/>
              </a:pPr>
              <a:t>8/28/2020</a:t>
            </a:fld>
            <a:endParaRPr lang="en-US"/>
          </a:p>
        </p:txBody>
      </p:sp>
      <p:sp>
        <p:nvSpPr>
          <p:cNvPr id="5" name="Номер слайда 8"/>
          <p:cNvSpPr>
            <a:spLocks noGrp="1"/>
          </p:cNvSpPr>
          <p:nvPr>
            <p:ph type="sldNum" sz="quarter" idx="11"/>
          </p:nvPr>
        </p:nvSpPr>
        <p:spPr/>
        <p:txBody>
          <a:bodyPr rtlCol="0"/>
          <a:lstStyle>
            <a:lvl1pPr>
              <a:defRPr/>
            </a:lvl1pPr>
          </a:lstStyle>
          <a:p>
            <a:pPr>
              <a:defRPr/>
            </a:pPr>
            <a:fld id="{B7040FBA-87DB-44AA-BCC7-B680AFC60904}" type="slidenum">
              <a:rPr lang="en-US"/>
              <a:pPr>
                <a:defRPr/>
              </a:pPr>
              <a:t>‹#›</a:t>
            </a:fld>
            <a:endParaRPr lang="en-US"/>
          </a:p>
        </p:txBody>
      </p:sp>
      <p:sp>
        <p:nvSpPr>
          <p:cNvPr id="6" name="Нижний колонтитул 9"/>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Прямоугольник 9"/>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10"/>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рямоугольник 11"/>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Прямая соединительная линия 12"/>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Прямая соединительная линия 14"/>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Прямая соединительная линия 15"/>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Овал 19"/>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Овал 20"/>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Овал 21"/>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Овал 22"/>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Прямая соединительная линия 25"/>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lang="ru-RU" smtClean="0"/>
              <a:t>Образец заголовка</a:t>
            </a:r>
            <a:endParaRPr lang="en-US"/>
          </a:p>
        </p:txBody>
      </p:sp>
      <p:sp>
        <p:nvSpPr>
          <p:cNvPr id="3" name="Текст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20" name="Дата 3"/>
          <p:cNvSpPr>
            <a:spLocks noGrp="1"/>
          </p:cNvSpPr>
          <p:nvPr>
            <p:ph type="dt" sz="half" idx="10"/>
          </p:nvPr>
        </p:nvSpPr>
        <p:spPr bwMode="auto">
          <a:xfrm rot="5400000">
            <a:off x="7762875" y="1169988"/>
            <a:ext cx="2286000" cy="381000"/>
          </a:xfrm>
        </p:spPr>
        <p:txBody>
          <a:bodyPr/>
          <a:lstStyle>
            <a:lvl1pPr>
              <a:defRPr/>
            </a:lvl1pPr>
          </a:lstStyle>
          <a:p>
            <a:pPr>
              <a:defRPr/>
            </a:pPr>
            <a:fld id="{B7BBA7A6-8728-4BBB-85DA-D1C68DE665E6}" type="datetimeFigureOut">
              <a:rPr lang="en-US"/>
              <a:pPr>
                <a:defRPr/>
              </a:pPr>
              <a:t>8/28/2020</a:t>
            </a:fld>
            <a:endParaRPr lang="en-US"/>
          </a:p>
        </p:txBody>
      </p:sp>
      <p:sp>
        <p:nvSpPr>
          <p:cNvPr id="21" name="Нижний колонтитул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Номер слайда 5"/>
          <p:cNvSpPr>
            <a:spLocks noGrp="1"/>
          </p:cNvSpPr>
          <p:nvPr>
            <p:ph type="sldNum" sz="quarter" idx="12"/>
          </p:nvPr>
        </p:nvSpPr>
        <p:spPr bwMode="auto">
          <a:xfrm>
            <a:off x="1339850" y="4929188"/>
            <a:ext cx="609600" cy="517525"/>
          </a:xfrm>
        </p:spPr>
        <p:txBody>
          <a:bodyPr/>
          <a:lstStyle>
            <a:lvl1pPr>
              <a:defRPr/>
            </a:lvl1pPr>
          </a:lstStyle>
          <a:p>
            <a:pPr>
              <a:defRPr/>
            </a:pPr>
            <a:fld id="{E358A79A-1CFE-4097-8B52-362C136DCE30}"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9" name="Содержимое 8"/>
          <p:cNvSpPr>
            <a:spLocks noGrp="1"/>
          </p:cNvSpPr>
          <p:nvPr>
            <p:ph sz="quarter" idx="1"/>
          </p:nvPr>
        </p:nvSpPr>
        <p:spPr>
          <a:xfrm>
            <a:off x="457200" y="1600200"/>
            <a:ext cx="36576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Содержимое 10"/>
          <p:cNvSpPr>
            <a:spLocks noGrp="1"/>
          </p:cNvSpPr>
          <p:nvPr>
            <p:ph sz="quarter" idx="2"/>
          </p:nvPr>
        </p:nvSpPr>
        <p:spPr>
          <a:xfrm>
            <a:off x="4270248" y="1600200"/>
            <a:ext cx="36576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03476EAF-B94D-4C04-AD8F-CB7D279C5EE0}" type="datetimeFigureOut">
              <a:rPr lang="en-US"/>
              <a:pPr>
                <a:defRPr/>
              </a:pPr>
              <a:t>8/28/2020</a:t>
            </a:fld>
            <a:endParaRPr lang="en-US"/>
          </a:p>
        </p:txBody>
      </p:sp>
      <p:sp>
        <p:nvSpPr>
          <p:cNvPr id="6" name="Нижний колонтитул 2"/>
          <p:cNvSpPr>
            <a:spLocks noGrp="1"/>
          </p:cNvSpPr>
          <p:nvPr>
            <p:ph type="ftr" sz="quarter" idx="11"/>
          </p:nvPr>
        </p:nvSpPr>
        <p:spPr/>
        <p:txBody>
          <a:bodyPr/>
          <a:lstStyle>
            <a:lvl1pPr>
              <a:defRPr/>
            </a:lvl1pPr>
          </a:lstStyle>
          <a:p>
            <a:pPr>
              <a:defRPr/>
            </a:pPr>
            <a:endParaRPr lang="en-US"/>
          </a:p>
        </p:txBody>
      </p:sp>
      <p:sp>
        <p:nvSpPr>
          <p:cNvPr id="7" name="Номер слайда 22"/>
          <p:cNvSpPr>
            <a:spLocks noGrp="1"/>
          </p:cNvSpPr>
          <p:nvPr>
            <p:ph type="sldNum" sz="quarter" idx="12"/>
          </p:nvPr>
        </p:nvSpPr>
        <p:spPr/>
        <p:txBody>
          <a:bodyPr/>
          <a:lstStyle>
            <a:lvl1pPr>
              <a:defRPr/>
            </a:lvl1pPr>
          </a:lstStyle>
          <a:p>
            <a:pPr>
              <a:defRPr/>
            </a:pPr>
            <a:fld id="{DA38A22C-32EE-4042-BA52-02B9FD31330B}"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lstStyle>
            <a:lvl1pPr>
              <a:defRPr/>
            </a:lvl1pPr>
          </a:lstStyle>
          <a:p>
            <a:r>
              <a:rPr lang="ru-RU" smtClean="0"/>
              <a:t>Образец заголовка</a:t>
            </a:r>
            <a:endParaRPr lang="en-US"/>
          </a:p>
        </p:txBody>
      </p:sp>
      <p:sp>
        <p:nvSpPr>
          <p:cNvPr id="11" name="Содержимое 10"/>
          <p:cNvSpPr>
            <a:spLocks noGrp="1"/>
          </p:cNvSpPr>
          <p:nvPr>
            <p:ph sz="quarter" idx="2"/>
          </p:nvPr>
        </p:nvSpPr>
        <p:spPr>
          <a:xfrm>
            <a:off x="457200" y="2362200"/>
            <a:ext cx="3657600" cy="3886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Содержимое 12"/>
          <p:cNvSpPr>
            <a:spLocks noGrp="1"/>
          </p:cNvSpPr>
          <p:nvPr>
            <p:ph sz="quarter" idx="4"/>
          </p:nvPr>
        </p:nvSpPr>
        <p:spPr>
          <a:xfrm>
            <a:off x="4371975" y="2362200"/>
            <a:ext cx="3657600" cy="3886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ru-RU" smtClean="0"/>
              <a:t>Образец текста</a:t>
            </a:r>
          </a:p>
        </p:txBody>
      </p:sp>
      <p:sp>
        <p:nvSpPr>
          <p:cNvPr id="7" name="Дата 13"/>
          <p:cNvSpPr>
            <a:spLocks noGrp="1"/>
          </p:cNvSpPr>
          <p:nvPr>
            <p:ph type="dt" sz="half" idx="10"/>
          </p:nvPr>
        </p:nvSpPr>
        <p:spPr/>
        <p:txBody>
          <a:bodyPr/>
          <a:lstStyle>
            <a:lvl1pPr>
              <a:defRPr/>
            </a:lvl1pPr>
          </a:lstStyle>
          <a:p>
            <a:pPr>
              <a:defRPr/>
            </a:pPr>
            <a:fld id="{2EA5BFE5-E94C-40AE-A58D-C81546A15282}" type="datetimeFigureOut">
              <a:rPr lang="en-US"/>
              <a:pPr>
                <a:defRPr/>
              </a:pPr>
              <a:t>8/28/2020</a:t>
            </a:fld>
            <a:endParaRPr lang="en-US"/>
          </a:p>
        </p:txBody>
      </p:sp>
      <p:sp>
        <p:nvSpPr>
          <p:cNvPr id="8" name="Нижний колонтитул 2"/>
          <p:cNvSpPr>
            <a:spLocks noGrp="1"/>
          </p:cNvSpPr>
          <p:nvPr>
            <p:ph type="ftr" sz="quarter" idx="11"/>
          </p:nvPr>
        </p:nvSpPr>
        <p:spPr/>
        <p:txBody>
          <a:bodyPr/>
          <a:lstStyle>
            <a:lvl1pPr>
              <a:defRPr/>
            </a:lvl1pPr>
          </a:lstStyle>
          <a:p>
            <a:pPr>
              <a:defRPr/>
            </a:pPr>
            <a:endParaRPr lang="en-US"/>
          </a:p>
        </p:txBody>
      </p:sp>
      <p:sp>
        <p:nvSpPr>
          <p:cNvPr id="9" name="Номер слайда 22"/>
          <p:cNvSpPr>
            <a:spLocks noGrp="1"/>
          </p:cNvSpPr>
          <p:nvPr>
            <p:ph type="sldNum" sz="quarter" idx="12"/>
          </p:nvPr>
        </p:nvSpPr>
        <p:spPr/>
        <p:txBody>
          <a:bodyPr/>
          <a:lstStyle>
            <a:lvl1pPr>
              <a:defRPr/>
            </a:lvl1pPr>
          </a:lstStyle>
          <a:p>
            <a:pPr>
              <a:defRPr/>
            </a:pPr>
            <a:fld id="{961516F0-38D9-4190-B06B-BD3DC30831C0}"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5"/>
          <p:cNvSpPr>
            <a:spLocks noGrp="1"/>
          </p:cNvSpPr>
          <p:nvPr>
            <p:ph type="dt" sz="half" idx="10"/>
          </p:nvPr>
        </p:nvSpPr>
        <p:spPr/>
        <p:txBody>
          <a:bodyPr rtlCol="0"/>
          <a:lstStyle>
            <a:lvl1pPr>
              <a:defRPr/>
            </a:lvl1pPr>
          </a:lstStyle>
          <a:p>
            <a:pPr>
              <a:defRPr/>
            </a:pPr>
            <a:fld id="{5806BF86-6F98-43F8-9545-9A7BD2FEAD60}" type="datetimeFigureOut">
              <a:rPr lang="en-US"/>
              <a:pPr>
                <a:defRPr/>
              </a:pPr>
              <a:t>8/28/2020</a:t>
            </a:fld>
            <a:endParaRPr lang="en-US"/>
          </a:p>
        </p:txBody>
      </p:sp>
      <p:sp>
        <p:nvSpPr>
          <p:cNvPr id="4" name="Номер слайда 6"/>
          <p:cNvSpPr>
            <a:spLocks noGrp="1"/>
          </p:cNvSpPr>
          <p:nvPr>
            <p:ph type="sldNum" sz="quarter" idx="11"/>
          </p:nvPr>
        </p:nvSpPr>
        <p:spPr/>
        <p:txBody>
          <a:bodyPr rtlCol="0"/>
          <a:lstStyle>
            <a:lvl1pPr>
              <a:defRPr/>
            </a:lvl1pPr>
          </a:lstStyle>
          <a:p>
            <a:pPr>
              <a:defRPr/>
            </a:pPr>
            <a:fld id="{937BAF03-2909-4335-A6A7-3C520DAB6AD7}" type="slidenum">
              <a:rPr lang="en-US"/>
              <a:pPr>
                <a:defRPr/>
              </a:pPr>
              <a:t>‹#›</a:t>
            </a:fld>
            <a:endParaRPr lang="en-US"/>
          </a:p>
        </p:txBody>
      </p:sp>
      <p:sp>
        <p:nvSpPr>
          <p:cNvPr id="5" name="Нижний колонтитул 7"/>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11" name="Содержимое 10"/>
          <p:cNvSpPr>
            <a:spLocks noGrp="1"/>
          </p:cNvSpPr>
          <p:nvPr>
            <p:ph sz="half" idx="1"/>
          </p:nvPr>
        </p:nvSpPr>
        <p:spPr>
          <a:xfrm>
            <a:off x="457200" y="1524000"/>
            <a:ext cx="4059936"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Содержимое 12"/>
          <p:cNvSpPr>
            <a:spLocks noGrp="1"/>
          </p:cNvSpPr>
          <p:nvPr>
            <p:ph sz="half" idx="2"/>
          </p:nvPr>
        </p:nvSpPr>
        <p:spPr>
          <a:xfrm>
            <a:off x="4648200" y="1524000"/>
            <a:ext cx="4059936"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23"/>
          <p:cNvSpPr>
            <a:spLocks noGrp="1"/>
          </p:cNvSpPr>
          <p:nvPr>
            <p:ph type="dt" sz="half" idx="10"/>
          </p:nvPr>
        </p:nvSpPr>
        <p:spPr/>
        <p:txBody>
          <a:bodyPr/>
          <a:lstStyle>
            <a:lvl1pPr>
              <a:defRPr/>
            </a:lvl1pPr>
          </a:lstStyle>
          <a:p>
            <a:pPr>
              <a:defRPr/>
            </a:pPr>
            <a:fld id="{E0792DC0-3C95-48D8-9CBB-B628E027DA93}" type="datetimeFigureOut">
              <a:rPr lang="en-US"/>
              <a:pPr>
                <a:defRPr/>
              </a:pPr>
              <a:t>8/28/2020</a:t>
            </a:fld>
            <a:endParaRPr lang="en-US"/>
          </a:p>
        </p:txBody>
      </p:sp>
      <p:sp>
        <p:nvSpPr>
          <p:cNvPr id="6" name="Нижний колонтитул 9"/>
          <p:cNvSpPr>
            <a:spLocks noGrp="1"/>
          </p:cNvSpPr>
          <p:nvPr>
            <p:ph type="ftr" sz="quarter" idx="11"/>
          </p:nvPr>
        </p:nvSpPr>
        <p:spPr/>
        <p:txBody>
          <a:bodyPr/>
          <a:lstStyle>
            <a:lvl1pPr>
              <a:defRPr/>
            </a:lvl1pPr>
          </a:lstStyle>
          <a:p>
            <a:pPr>
              <a:defRPr/>
            </a:pPr>
            <a:endParaRPr lang="en-US"/>
          </a:p>
        </p:txBody>
      </p:sp>
      <p:sp>
        <p:nvSpPr>
          <p:cNvPr id="7" name="Номер слайда 21"/>
          <p:cNvSpPr>
            <a:spLocks noGrp="1"/>
          </p:cNvSpPr>
          <p:nvPr>
            <p:ph type="sldNum" sz="quarter" idx="12"/>
          </p:nvPr>
        </p:nvSpPr>
        <p:spPr/>
        <p:txBody>
          <a:bodyPr/>
          <a:lstStyle>
            <a:lvl1pPr>
              <a:defRPr/>
            </a:lvl1pPr>
          </a:lstStyle>
          <a:p>
            <a:pPr>
              <a:defRPr/>
            </a:pPr>
            <a:fld id="{B60DA22A-3EAE-4D73-908C-6460E4B715F4}"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3"/>
          <p:cNvSpPr>
            <a:spLocks noGrp="1"/>
          </p:cNvSpPr>
          <p:nvPr>
            <p:ph type="dt" sz="half" idx="10"/>
          </p:nvPr>
        </p:nvSpPr>
        <p:spPr/>
        <p:txBody>
          <a:bodyPr/>
          <a:lstStyle>
            <a:lvl1pPr>
              <a:defRPr/>
            </a:lvl1pPr>
          </a:lstStyle>
          <a:p>
            <a:pPr>
              <a:defRPr/>
            </a:pPr>
            <a:fld id="{BD9C3449-353E-4B85-9C0A-7A541E3D0BA5}" type="datetimeFigureOut">
              <a:rPr lang="en-US"/>
              <a:pPr>
                <a:defRPr/>
              </a:pPr>
              <a:t>8/28/2020</a:t>
            </a:fld>
            <a:endParaRPr lang="en-US"/>
          </a:p>
        </p:txBody>
      </p:sp>
      <p:sp>
        <p:nvSpPr>
          <p:cNvPr id="3" name="Нижний колонтитул 2"/>
          <p:cNvSpPr>
            <a:spLocks noGrp="1"/>
          </p:cNvSpPr>
          <p:nvPr>
            <p:ph type="ftr" sz="quarter" idx="11"/>
          </p:nvPr>
        </p:nvSpPr>
        <p:spPr/>
        <p:txBody>
          <a:bodyPr/>
          <a:lstStyle>
            <a:lvl1pPr>
              <a:defRPr/>
            </a:lvl1pPr>
          </a:lstStyle>
          <a:p>
            <a:pPr>
              <a:defRPr/>
            </a:pPr>
            <a:endParaRPr lang="en-US"/>
          </a:p>
        </p:txBody>
      </p:sp>
      <p:sp>
        <p:nvSpPr>
          <p:cNvPr id="4" name="Номер слайда 22"/>
          <p:cNvSpPr>
            <a:spLocks noGrp="1"/>
          </p:cNvSpPr>
          <p:nvPr>
            <p:ph type="sldNum" sz="quarter" idx="12"/>
          </p:nvPr>
        </p:nvSpPr>
        <p:spPr/>
        <p:txBody>
          <a:bodyPr/>
          <a:lstStyle>
            <a:lvl1pPr>
              <a:defRPr/>
            </a:lvl1pPr>
          </a:lstStyle>
          <a:p>
            <a:pPr>
              <a:defRPr/>
            </a:pPr>
            <a:fld id="{A477BA6B-196F-4C4D-BE92-0E341A4BF6F3}" type="slidenum">
              <a:rPr lang="en-US"/>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Прямая соединительная линия 8"/>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Овал 13"/>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Заголовок 1"/>
          <p:cNvSpPr>
            <a:spLocks noGrp="1"/>
          </p:cNvSpPr>
          <p:nvPr>
            <p:ph type="title"/>
          </p:nvPr>
        </p:nvSpPr>
        <p:spPr>
          <a:xfrm rot="5400000">
            <a:off x="3371850" y="3200400"/>
            <a:ext cx="6309360" cy="457200"/>
          </a:xfrm>
        </p:spPr>
        <p:txBody>
          <a:bodyPr/>
          <a:lstStyle>
            <a:lvl1pPr algn="l">
              <a:buNone/>
              <a:defRPr sz="2000" b="1" cap="small" baseline="0"/>
            </a:lvl1pPr>
          </a:lstStyle>
          <a:p>
            <a:r>
              <a:rPr lang="ru-RU" smtClean="0"/>
              <a:t>Образец заголовка</a:t>
            </a:r>
            <a:endParaRPr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18" name="Содержимое 17"/>
          <p:cNvSpPr>
            <a:spLocks noGrp="1"/>
          </p:cNvSpPr>
          <p:nvPr>
            <p:ph sz="quarter" idx="1"/>
          </p:nvPr>
        </p:nvSpPr>
        <p:spPr>
          <a:xfrm>
            <a:off x="304800" y="274320"/>
            <a:ext cx="5638800" cy="632764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2" name="Дата 20"/>
          <p:cNvSpPr>
            <a:spLocks noGrp="1"/>
          </p:cNvSpPr>
          <p:nvPr>
            <p:ph type="dt" sz="half" idx="10"/>
          </p:nvPr>
        </p:nvSpPr>
        <p:spPr/>
        <p:txBody>
          <a:bodyPr rtlCol="0"/>
          <a:lstStyle>
            <a:lvl1pPr>
              <a:defRPr/>
            </a:lvl1pPr>
          </a:lstStyle>
          <a:p>
            <a:pPr>
              <a:defRPr/>
            </a:pPr>
            <a:fld id="{B5E456C3-BE20-4F72-926E-D63459B0C603}" type="datetimeFigureOut">
              <a:rPr lang="en-US"/>
              <a:pPr>
                <a:defRPr/>
              </a:pPr>
              <a:t>8/28/2020</a:t>
            </a:fld>
            <a:endParaRPr lang="en-US"/>
          </a:p>
        </p:txBody>
      </p:sp>
      <p:sp>
        <p:nvSpPr>
          <p:cNvPr id="13" name="Номер слайда 21"/>
          <p:cNvSpPr>
            <a:spLocks noGrp="1"/>
          </p:cNvSpPr>
          <p:nvPr>
            <p:ph type="sldNum" sz="quarter" idx="11"/>
          </p:nvPr>
        </p:nvSpPr>
        <p:spPr/>
        <p:txBody>
          <a:bodyPr rtlCol="0"/>
          <a:lstStyle>
            <a:lvl1pPr>
              <a:defRPr/>
            </a:lvl1pPr>
          </a:lstStyle>
          <a:p>
            <a:pPr>
              <a:defRPr/>
            </a:pPr>
            <a:fld id="{528E7813-F364-466C-B476-349C23562CD4}" type="slidenum">
              <a:rPr lang="en-US"/>
              <a:pPr>
                <a:defRPr/>
              </a:pPr>
              <a:t>‹#›</a:t>
            </a:fld>
            <a:endParaRPr lang="en-US"/>
          </a:p>
        </p:txBody>
      </p:sp>
      <p:sp>
        <p:nvSpPr>
          <p:cNvPr id="14" name="Нижний колонтитул 22"/>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Овал 12"/>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Прямая соединительная линия 19"/>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 name="Заголовок 1"/>
          <p:cNvSpPr>
            <a:spLocks noGrp="1"/>
          </p:cNvSpPr>
          <p:nvPr>
            <p:ph type="title"/>
          </p:nvPr>
        </p:nvSpPr>
        <p:spPr>
          <a:xfrm rot="5400000">
            <a:off x="3350133" y="3200400"/>
            <a:ext cx="6309360" cy="457200"/>
          </a:xfrm>
        </p:spPr>
        <p:txBody>
          <a:bodyPr/>
          <a:lstStyle>
            <a:lvl1pPr algn="l">
              <a:buNone/>
              <a:defRPr sz="2000" b="1"/>
            </a:lvl1pPr>
          </a:lstStyle>
          <a:p>
            <a:r>
              <a:rPr lang="ru-RU" smtClean="0"/>
              <a:t>Образец заголовка</a:t>
            </a:r>
            <a:endParaRPr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ru-RU" smtClean="0"/>
              <a:t>Образец текста</a:t>
            </a:r>
          </a:p>
        </p:txBody>
      </p:sp>
      <p:sp>
        <p:nvSpPr>
          <p:cNvPr id="12" name="Дата 16"/>
          <p:cNvSpPr>
            <a:spLocks noGrp="1"/>
          </p:cNvSpPr>
          <p:nvPr>
            <p:ph type="dt" sz="half" idx="10"/>
          </p:nvPr>
        </p:nvSpPr>
        <p:spPr/>
        <p:txBody>
          <a:bodyPr rtlCol="0"/>
          <a:lstStyle>
            <a:lvl1pPr>
              <a:defRPr/>
            </a:lvl1pPr>
          </a:lstStyle>
          <a:p>
            <a:pPr>
              <a:defRPr/>
            </a:pPr>
            <a:fld id="{FACDFAB8-B08E-489E-BC19-4F670D95B308}" type="datetimeFigureOut">
              <a:rPr lang="en-US"/>
              <a:pPr>
                <a:defRPr/>
              </a:pPr>
              <a:t>8/28/2020</a:t>
            </a:fld>
            <a:endParaRPr lang="en-US"/>
          </a:p>
        </p:txBody>
      </p:sp>
      <p:sp>
        <p:nvSpPr>
          <p:cNvPr id="13" name="Номер слайда 17"/>
          <p:cNvSpPr>
            <a:spLocks noGrp="1"/>
          </p:cNvSpPr>
          <p:nvPr>
            <p:ph type="sldNum" sz="quarter" idx="11"/>
          </p:nvPr>
        </p:nvSpPr>
        <p:spPr/>
        <p:txBody>
          <a:bodyPr rtlCol="0"/>
          <a:lstStyle>
            <a:lvl1pPr>
              <a:defRPr/>
            </a:lvl1pPr>
          </a:lstStyle>
          <a:p>
            <a:pPr>
              <a:defRPr/>
            </a:pPr>
            <a:fld id="{E1FBD699-AF32-4882-BAE4-2DFD9ABBBD71}" type="slidenum">
              <a:rPr lang="en-US"/>
              <a:pPr>
                <a:defRPr/>
              </a:pPr>
              <a:t>‹#›</a:t>
            </a:fld>
            <a:endParaRPr lang="en-US"/>
          </a:p>
        </p:txBody>
      </p:sp>
      <p:sp>
        <p:nvSpPr>
          <p:cNvPr id="14" name="Нижний колонтитул 20"/>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E89F3968-396A-40A6-AFCC-BE6D175B2223}" type="datetimeFigureOut">
              <a:rPr lang="en-US"/>
              <a:pPr>
                <a:defRPr/>
              </a:pPr>
              <a:t>8/28/2020</a:t>
            </a:fld>
            <a:endParaRPr lang="en-US"/>
          </a:p>
        </p:txBody>
      </p:sp>
      <p:sp>
        <p:nvSpPr>
          <p:cNvPr id="5" name="Нижний колонтитул 2"/>
          <p:cNvSpPr>
            <a:spLocks noGrp="1"/>
          </p:cNvSpPr>
          <p:nvPr>
            <p:ph type="ftr" sz="quarter" idx="11"/>
          </p:nvPr>
        </p:nvSpPr>
        <p:spPr/>
        <p:txBody>
          <a:bodyPr/>
          <a:lstStyle>
            <a:lvl1pPr>
              <a:defRPr/>
            </a:lvl1pPr>
          </a:lstStyle>
          <a:p>
            <a:pPr>
              <a:defRPr/>
            </a:pPr>
            <a:endParaRPr lang="en-US"/>
          </a:p>
        </p:txBody>
      </p:sp>
      <p:sp>
        <p:nvSpPr>
          <p:cNvPr id="6" name="Номер слайда 22"/>
          <p:cNvSpPr>
            <a:spLocks noGrp="1"/>
          </p:cNvSpPr>
          <p:nvPr>
            <p:ph type="sldNum" sz="quarter" idx="12"/>
          </p:nvPr>
        </p:nvSpPr>
        <p:spPr/>
        <p:txBody>
          <a:bodyPr/>
          <a:lstStyle>
            <a:lvl1pPr>
              <a:defRPr/>
            </a:lvl1pPr>
          </a:lstStyle>
          <a:p>
            <a:pPr>
              <a:defRPr/>
            </a:pPr>
            <a:fld id="{FA02C117-8D1B-42D6-811C-D085927E4403}" type="slidenum">
              <a:rPr lang="en-US"/>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4BE238DA-E129-40D8-A705-A68345A5D7D9}" type="datetimeFigureOut">
              <a:rPr lang="en-US"/>
              <a:pPr>
                <a:defRPr/>
              </a:pPr>
              <a:t>8/28/2020</a:t>
            </a:fld>
            <a:endParaRPr lang="en-US"/>
          </a:p>
        </p:txBody>
      </p:sp>
      <p:sp>
        <p:nvSpPr>
          <p:cNvPr id="5" name="Нижний колонтитул 2"/>
          <p:cNvSpPr>
            <a:spLocks noGrp="1"/>
          </p:cNvSpPr>
          <p:nvPr>
            <p:ph type="ftr" sz="quarter" idx="11"/>
          </p:nvPr>
        </p:nvSpPr>
        <p:spPr/>
        <p:txBody>
          <a:bodyPr/>
          <a:lstStyle>
            <a:lvl1pPr>
              <a:defRPr/>
            </a:lvl1pPr>
          </a:lstStyle>
          <a:p>
            <a:pPr>
              <a:defRPr/>
            </a:pPr>
            <a:endParaRPr lang="en-US"/>
          </a:p>
        </p:txBody>
      </p:sp>
      <p:sp>
        <p:nvSpPr>
          <p:cNvPr id="6" name="Номер слайда 22"/>
          <p:cNvSpPr>
            <a:spLocks noGrp="1"/>
          </p:cNvSpPr>
          <p:nvPr>
            <p:ph type="sldNum" sz="quarter" idx="12"/>
          </p:nvPr>
        </p:nvSpPr>
        <p:spPr/>
        <p:txBody>
          <a:bodyPr/>
          <a:lstStyle>
            <a:lvl1pPr>
              <a:defRPr/>
            </a:lvl1pPr>
          </a:lstStyle>
          <a:p>
            <a:pPr>
              <a:defRPr/>
            </a:pPr>
            <a:fld id="{EBC0627B-CCBE-459B-BEBD-31F4CD36CF01}" type="slidenum">
              <a:rPr lang="en-US"/>
              <a:pPr>
                <a:defRPr/>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4"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Заголовок 11"/>
          <p:cNvSpPr>
            <a:spLocks noGrp="1"/>
          </p:cNvSpPr>
          <p:nvPr>
            <p:ph type="ctrTitle"/>
          </p:nvPr>
        </p:nvSpPr>
        <p:spPr>
          <a:xfrm>
            <a:off x="3366868" y="533400"/>
            <a:ext cx="5105400" cy="2868168"/>
          </a:xfrm>
        </p:spPr>
        <p:txBody>
          <a:bodyPr>
            <a:noAutofit/>
          </a:bodyPr>
          <a:lstStyle>
            <a:lvl1pPr algn="r">
              <a:defRPr sz="4200" b="1"/>
            </a:lvl1pPr>
            <a:extLst/>
          </a:lstStyle>
          <a:p>
            <a:r>
              <a:rPr lang="ru-RU" smtClean="0"/>
              <a:t>Образец заголовка</a:t>
            </a:r>
            <a:endParaRPr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ru-RU" smtClean="0"/>
              <a:t>Образец подзаголовка</a:t>
            </a:r>
            <a:endParaRPr lang="en-US"/>
          </a:p>
        </p:txBody>
      </p:sp>
      <p:sp>
        <p:nvSpPr>
          <p:cNvPr id="6" name="Дата 30"/>
          <p:cNvSpPr>
            <a:spLocks noGrp="1"/>
          </p:cNvSpPr>
          <p:nvPr>
            <p:ph type="dt" sz="half" idx="10"/>
          </p:nvPr>
        </p:nvSpPr>
        <p:spPr>
          <a:xfrm>
            <a:off x="5870575" y="6557963"/>
            <a:ext cx="2003425" cy="227012"/>
          </a:xfrm>
        </p:spPr>
        <p:txBody>
          <a:bodyPr/>
          <a:lstStyle>
            <a:lvl1pPr>
              <a:defRPr lang="en-US" smtClean="0">
                <a:solidFill>
                  <a:srgbClr val="FFFFFF"/>
                </a:solidFill>
              </a:defRPr>
            </a:lvl1pPr>
            <a:extLst/>
          </a:lstStyle>
          <a:p>
            <a:pPr>
              <a:defRPr/>
            </a:pPr>
            <a:fld id="{1EE1F56C-6125-4F63-9861-7044F90DDCC6}" type="datetimeFigureOut">
              <a:rPr lang="ru-RU"/>
              <a:pPr>
                <a:defRPr/>
              </a:pPr>
              <a:t>28.08.2020</a:t>
            </a:fld>
            <a:endParaRPr/>
          </a:p>
        </p:txBody>
      </p:sp>
      <p:sp>
        <p:nvSpPr>
          <p:cNvPr id="7" name="Нижний колонтитул 17"/>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a:p>
        </p:txBody>
      </p:sp>
      <p:sp>
        <p:nvSpPr>
          <p:cNvPr id="8" name="Номер слайда 28"/>
          <p:cNvSpPr>
            <a:spLocks noGrp="1"/>
          </p:cNvSpPr>
          <p:nvPr>
            <p:ph type="sldNum" sz="quarter" idx="12"/>
          </p:nvPr>
        </p:nvSpPr>
        <p:spPr>
          <a:xfrm>
            <a:off x="7880350" y="6556375"/>
            <a:ext cx="588963" cy="228600"/>
          </a:xfrm>
        </p:spPr>
        <p:txBody>
          <a:bodyPr/>
          <a:lstStyle>
            <a:lvl1pPr>
              <a:defRPr lang="en-US" smtClean="0">
                <a:solidFill>
                  <a:srgbClr val="FFFFFF"/>
                </a:solidFill>
              </a:defRPr>
            </a:lvl1pPr>
            <a:extLst/>
          </a:lstStyle>
          <a:p>
            <a:pPr>
              <a:defRPr/>
            </a:pPr>
            <a:fld id="{BA84A4B5-BE59-4A3E-8F2C-ED8278EDC54B}" type="slidenum">
              <a:rPr/>
              <a:pPr>
                <a:defRPr/>
              </a:pPr>
              <a:t>‹#›</a:t>
            </a:fld>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Содержимое 2"/>
          <p:cNvSpPr>
            <a:spLocks noGrp="1"/>
          </p:cNvSpPr>
          <p:nvPr>
            <p:ph idx="1"/>
          </p:nvPr>
        </p:nvSpPr>
        <p:spPr/>
        <p:txBody>
          <a:bodyPr/>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6"/>
          <p:cNvSpPr>
            <a:spLocks noGrp="1"/>
          </p:cNvSpPr>
          <p:nvPr>
            <p:ph type="dt" sz="half" idx="10"/>
          </p:nvPr>
        </p:nvSpPr>
        <p:spPr/>
        <p:txBody>
          <a:bodyPr/>
          <a:lstStyle>
            <a:lvl1pPr>
              <a:defRPr/>
            </a:lvl1pPr>
          </a:lstStyle>
          <a:p>
            <a:pPr>
              <a:defRPr/>
            </a:pPr>
            <a:fld id="{3CBEDF25-8EA0-41AD-A54E-E6DFF5E4E8BC}" type="datetimeFigureOut">
              <a:rPr lang="en-US"/>
              <a:pPr>
                <a:defRPr/>
              </a:pPr>
              <a:t>8/28/2020</a:t>
            </a:fld>
            <a:endParaRPr lang="en-US"/>
          </a:p>
        </p:txBody>
      </p:sp>
      <p:sp>
        <p:nvSpPr>
          <p:cNvPr id="5" name="Нижний колонтитул 3"/>
          <p:cNvSpPr>
            <a:spLocks noGrp="1"/>
          </p:cNvSpPr>
          <p:nvPr>
            <p:ph type="ftr" sz="quarter" idx="11"/>
          </p:nvPr>
        </p:nvSpPr>
        <p:spPr/>
        <p:txBody>
          <a:bodyPr/>
          <a:lstStyle>
            <a:lvl1pPr>
              <a:defRPr/>
            </a:lvl1pPr>
          </a:lstStyle>
          <a:p>
            <a:pPr>
              <a:defRPr/>
            </a:pPr>
            <a:endParaRPr lang="en-US"/>
          </a:p>
        </p:txBody>
      </p:sp>
      <p:sp>
        <p:nvSpPr>
          <p:cNvPr id="6" name="Номер слайда 15"/>
          <p:cNvSpPr>
            <a:spLocks noGrp="1"/>
          </p:cNvSpPr>
          <p:nvPr>
            <p:ph type="sldNum" sz="quarter" idx="12"/>
          </p:nvPr>
        </p:nvSpPr>
        <p:spPr/>
        <p:txBody>
          <a:bodyPr/>
          <a:lstStyle>
            <a:lvl1pPr>
              <a:defRPr/>
            </a:lvl1pPr>
          </a:lstStyle>
          <a:p>
            <a:pPr>
              <a:defRPr/>
            </a:pPr>
            <a:fld id="{2A9EF986-AAA2-417B-8454-A271CDBE0E02}" type="slidenum">
              <a:rPr lang="en-US"/>
              <a:pPr>
                <a:defRPr/>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anchor="t"/>
          <a:lstStyle>
            <a:lvl1pPr algn="r">
              <a:buNone/>
              <a:defRPr sz="4200" b="1" cap="all"/>
            </a:lvl1pPr>
            <a:extLst/>
          </a:lstStyle>
          <a:p>
            <a:r>
              <a:rPr lang="ru-RU" smtClean="0"/>
              <a:t>Образец заголовка</a:t>
            </a:r>
            <a:endParaRPr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ru-RU" smtClean="0"/>
              <a:t>Образец текста</a:t>
            </a:r>
          </a:p>
        </p:txBody>
      </p:sp>
      <p:sp>
        <p:nvSpPr>
          <p:cNvPr id="4" name="Дата 3"/>
          <p:cNvSpPr>
            <a:spLocks noGrp="1"/>
          </p:cNvSpPr>
          <p:nvPr>
            <p:ph type="dt" sz="half" idx="10"/>
          </p:nvPr>
        </p:nvSpPr>
        <p:spPr>
          <a:xfrm>
            <a:off x="4724400" y="6556375"/>
            <a:ext cx="2001838" cy="227013"/>
          </a:xfrm>
        </p:spPr>
        <p:txBody>
          <a:bodyPr/>
          <a:lstStyle>
            <a:lvl1pPr>
              <a:defRPr smtClean="0">
                <a:solidFill>
                  <a:schemeClr val="tx2"/>
                </a:solidFill>
              </a:defRPr>
            </a:lvl1pPr>
            <a:extLst/>
          </a:lstStyle>
          <a:p>
            <a:pPr>
              <a:defRPr/>
            </a:pPr>
            <a:fld id="{393181A5-62BB-4BA6-92C2-03F3F858B109}" type="datetimeFigureOut">
              <a:rPr lang="en-US"/>
              <a:pPr>
                <a:defRPr/>
              </a:pPr>
              <a:t>8/28/2020</a:t>
            </a:fld>
            <a:endParaRPr lang="en-US"/>
          </a:p>
        </p:txBody>
      </p:sp>
      <p:sp>
        <p:nvSpPr>
          <p:cNvPr id="5" name="Нижний колонтитул 4"/>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en-US"/>
          </a:p>
        </p:txBody>
      </p:sp>
      <p:sp>
        <p:nvSpPr>
          <p:cNvPr id="6" name="Номер слайда 5"/>
          <p:cNvSpPr>
            <a:spLocks noGrp="1"/>
          </p:cNvSpPr>
          <p:nvPr>
            <p:ph type="sldNum" sz="quarter" idx="12"/>
          </p:nvPr>
        </p:nvSpPr>
        <p:spPr>
          <a:xfrm>
            <a:off x="6734175" y="6554788"/>
            <a:ext cx="587375" cy="228600"/>
          </a:xfrm>
        </p:spPr>
        <p:txBody>
          <a:bodyPr/>
          <a:lstStyle>
            <a:lvl1pPr>
              <a:defRPr/>
            </a:lvl1pPr>
            <a:extLst/>
          </a:lstStyle>
          <a:p>
            <a:pPr>
              <a:defRPr/>
            </a:pPr>
            <a:fld id="{E5B17B89-43AF-449C-B0CB-8DA84FA1B9C9}"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lang="ru-RU" smtClean="0"/>
              <a:t>Образец заголовка</a:t>
            </a:r>
            <a:endParaRPr lang="en-US"/>
          </a:p>
        </p:txBody>
      </p:sp>
      <p:sp>
        <p:nvSpPr>
          <p:cNvPr id="3" name="Содержимое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26"/>
          <p:cNvSpPr>
            <a:spLocks noGrp="1"/>
          </p:cNvSpPr>
          <p:nvPr>
            <p:ph type="dt" sz="half" idx="10"/>
          </p:nvPr>
        </p:nvSpPr>
        <p:spPr/>
        <p:txBody>
          <a:bodyPr/>
          <a:lstStyle>
            <a:lvl1pPr>
              <a:defRPr/>
            </a:lvl1pPr>
          </a:lstStyle>
          <a:p>
            <a:pPr>
              <a:defRPr/>
            </a:pPr>
            <a:fld id="{53141AE1-FB16-4472-A7A5-396C752B1D6B}" type="datetimeFigureOut">
              <a:rPr lang="en-US"/>
              <a:pPr>
                <a:defRPr/>
              </a:pPr>
              <a:t>8/28/2020</a:t>
            </a:fld>
            <a:endParaRPr lang="en-US"/>
          </a:p>
        </p:txBody>
      </p:sp>
      <p:sp>
        <p:nvSpPr>
          <p:cNvPr id="6" name="Нижний колонтитул 3"/>
          <p:cNvSpPr>
            <a:spLocks noGrp="1"/>
          </p:cNvSpPr>
          <p:nvPr>
            <p:ph type="ftr" sz="quarter" idx="11"/>
          </p:nvPr>
        </p:nvSpPr>
        <p:spPr/>
        <p:txBody>
          <a:bodyPr/>
          <a:lstStyle>
            <a:lvl1pPr>
              <a:defRPr/>
            </a:lvl1pPr>
          </a:lstStyle>
          <a:p>
            <a:pPr>
              <a:defRPr/>
            </a:pPr>
            <a:endParaRPr lang="en-US"/>
          </a:p>
        </p:txBody>
      </p:sp>
      <p:sp>
        <p:nvSpPr>
          <p:cNvPr id="7" name="Номер слайда 15"/>
          <p:cNvSpPr>
            <a:spLocks noGrp="1"/>
          </p:cNvSpPr>
          <p:nvPr>
            <p:ph type="sldNum" sz="quarter" idx="12"/>
          </p:nvPr>
        </p:nvSpPr>
        <p:spPr/>
        <p:txBody>
          <a:bodyPr/>
          <a:lstStyle>
            <a:lvl1pPr>
              <a:defRPr/>
            </a:lvl1pPr>
          </a:lstStyle>
          <a:p>
            <a:pPr>
              <a:defRPr/>
            </a:pPr>
            <a:fld id="{52C49D1E-6586-4D22-A328-95E8B3C0A963}" type="slidenum">
              <a:rPr lang="en-US"/>
              <a:pPr>
                <a:defRPr/>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lvl1pPr>
              <a:defRPr/>
            </a:lvl1pPr>
            <a:extLst/>
          </a:lstStyle>
          <a:p>
            <a:r>
              <a:rPr lang="ru-RU" smtClean="0"/>
              <a:t>Образец заголовка</a:t>
            </a:r>
            <a:endParaRPr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26"/>
          <p:cNvSpPr>
            <a:spLocks noGrp="1"/>
          </p:cNvSpPr>
          <p:nvPr>
            <p:ph type="dt" sz="half" idx="10"/>
          </p:nvPr>
        </p:nvSpPr>
        <p:spPr/>
        <p:txBody>
          <a:bodyPr/>
          <a:lstStyle>
            <a:lvl1pPr>
              <a:defRPr/>
            </a:lvl1pPr>
          </a:lstStyle>
          <a:p>
            <a:pPr>
              <a:defRPr/>
            </a:pPr>
            <a:fld id="{85803156-A106-4A04-8FC2-3E8C95D8B68A}" type="datetimeFigureOut">
              <a:rPr lang="en-US"/>
              <a:pPr>
                <a:defRPr/>
              </a:pPr>
              <a:t>8/28/2020</a:t>
            </a:fld>
            <a:endParaRPr lang="en-US"/>
          </a:p>
        </p:txBody>
      </p:sp>
      <p:sp>
        <p:nvSpPr>
          <p:cNvPr id="8" name="Нижний колонтитул 3"/>
          <p:cNvSpPr>
            <a:spLocks noGrp="1"/>
          </p:cNvSpPr>
          <p:nvPr>
            <p:ph type="ftr" sz="quarter" idx="11"/>
          </p:nvPr>
        </p:nvSpPr>
        <p:spPr/>
        <p:txBody>
          <a:bodyPr/>
          <a:lstStyle>
            <a:lvl1pPr>
              <a:defRPr/>
            </a:lvl1pPr>
          </a:lstStyle>
          <a:p>
            <a:pPr>
              <a:defRPr/>
            </a:pPr>
            <a:endParaRPr lang="en-US"/>
          </a:p>
        </p:txBody>
      </p:sp>
      <p:sp>
        <p:nvSpPr>
          <p:cNvPr id="9" name="Номер слайда 15"/>
          <p:cNvSpPr>
            <a:spLocks noGrp="1"/>
          </p:cNvSpPr>
          <p:nvPr>
            <p:ph type="sldNum" sz="quarter" idx="12"/>
          </p:nvPr>
        </p:nvSpPr>
        <p:spPr/>
        <p:txBody>
          <a:bodyPr/>
          <a:lstStyle>
            <a:lvl1pPr>
              <a:defRPr/>
            </a:lvl1pPr>
          </a:lstStyle>
          <a:p>
            <a:pPr>
              <a:defRPr/>
            </a:pPr>
            <a:fld id="{4E0DC32D-3AF9-446A-A339-47C319BC996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cxnSp>
        <p:nvCxnSpPr>
          <p:cNvPr id="7" name="Прямая соединительная линия 9"/>
          <p:cNvCxnSpPr/>
          <p:nvPr/>
        </p:nvCxnSpPr>
        <p:spPr>
          <a:xfrm>
            <a:off x="563563" y="2179638"/>
            <a:ext cx="3748087"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Прямая соединительная линия 16"/>
          <p:cNvCxnSpPr/>
          <p:nvPr/>
        </p:nvCxnSpPr>
        <p:spPr>
          <a:xfrm>
            <a:off x="4754563" y="2179638"/>
            <a:ext cx="374967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34" name="Содержимое 33"/>
          <p:cNvSpPr>
            <a:spLocks noGrp="1"/>
          </p:cNvSpPr>
          <p:nvPr>
            <p:ph sz="quarter" idx="4"/>
          </p:nvPr>
        </p:nvSpPr>
        <p:spPr>
          <a:xfrm>
            <a:off x="4649788" y="2201896"/>
            <a:ext cx="4038600" cy="391363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2" name="Заголовок 1"/>
          <p:cNvSpPr>
            <a:spLocks noGrp="1"/>
          </p:cNvSpPr>
          <p:nvPr>
            <p:ph type="title"/>
          </p:nvPr>
        </p:nvSpPr>
        <p:spPr>
          <a:xfrm>
            <a:off x="457200" y="155448"/>
            <a:ext cx="8229600" cy="1143000"/>
          </a:xfrm>
        </p:spPr>
        <p:txBody>
          <a:bodyPr/>
          <a:lstStyle>
            <a:lvl1pPr>
              <a:defRPr/>
            </a:lvl1pPr>
          </a:lstStyle>
          <a:p>
            <a:r>
              <a:rPr lang="ru-RU" smtClean="0"/>
              <a:t>Образец заголовка</a:t>
            </a:r>
            <a:endParaRPr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9" name="Номер слайда 8"/>
          <p:cNvSpPr>
            <a:spLocks noGrp="1"/>
          </p:cNvSpPr>
          <p:nvPr>
            <p:ph type="sldNum" sz="quarter" idx="10"/>
          </p:nvPr>
        </p:nvSpPr>
        <p:spPr/>
        <p:txBody>
          <a:bodyPr/>
          <a:lstStyle>
            <a:lvl1pPr>
              <a:defRPr/>
            </a:lvl1pPr>
          </a:lstStyle>
          <a:p>
            <a:pPr>
              <a:defRPr/>
            </a:pPr>
            <a:fld id="{C2226A61-D320-4B2F-8632-6E12FF3E9BFA}" type="slidenum">
              <a:rPr lang="en-US"/>
              <a:pPr>
                <a:defRPr/>
              </a:pPr>
              <a:t>‹#›</a:t>
            </a:fld>
            <a:endParaRPr lang="en-US"/>
          </a:p>
        </p:txBody>
      </p:sp>
      <p:sp>
        <p:nvSpPr>
          <p:cNvPr id="10" name="Нижний колонтитул 7"/>
          <p:cNvSpPr>
            <a:spLocks noGrp="1"/>
          </p:cNvSpPr>
          <p:nvPr>
            <p:ph type="ftr" sz="quarter" idx="11"/>
          </p:nvPr>
        </p:nvSpPr>
        <p:spPr/>
        <p:txBody>
          <a:bodyPr/>
          <a:lstStyle>
            <a:lvl1pPr>
              <a:defRPr/>
            </a:lvl1pPr>
          </a:lstStyle>
          <a:p>
            <a:pPr>
              <a:defRPr/>
            </a:pPr>
            <a:endParaRPr lang="en-US"/>
          </a:p>
        </p:txBody>
      </p:sp>
      <p:sp>
        <p:nvSpPr>
          <p:cNvPr id="11" name="Дата 6"/>
          <p:cNvSpPr>
            <a:spLocks noGrp="1"/>
          </p:cNvSpPr>
          <p:nvPr>
            <p:ph type="dt" sz="half" idx="12"/>
          </p:nvPr>
        </p:nvSpPr>
        <p:spPr/>
        <p:txBody>
          <a:bodyPr/>
          <a:lstStyle>
            <a:lvl1pPr>
              <a:defRPr/>
            </a:lvl1pPr>
          </a:lstStyle>
          <a:p>
            <a:pPr>
              <a:defRPr/>
            </a:pPr>
            <a:fld id="{8DF2A30C-7099-4BF9-9270-8AD05CC1816A}" type="datetimeFigureOut">
              <a:rPr lang="en-US"/>
              <a:pPr>
                <a:defRPr/>
              </a:pPr>
              <a:t>8/28/2020</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lang="ru-RU" smtClean="0"/>
              <a:t>Образец заголовка</a:t>
            </a:r>
            <a:endParaRPr lang="en-US"/>
          </a:p>
        </p:txBody>
      </p:sp>
      <p:sp>
        <p:nvSpPr>
          <p:cNvPr id="3" name="Дата 26"/>
          <p:cNvSpPr>
            <a:spLocks noGrp="1"/>
          </p:cNvSpPr>
          <p:nvPr>
            <p:ph type="dt" sz="half" idx="10"/>
          </p:nvPr>
        </p:nvSpPr>
        <p:spPr/>
        <p:txBody>
          <a:bodyPr/>
          <a:lstStyle>
            <a:lvl1pPr>
              <a:defRPr/>
            </a:lvl1pPr>
          </a:lstStyle>
          <a:p>
            <a:pPr>
              <a:defRPr/>
            </a:pPr>
            <a:fld id="{7176A04A-15F0-4D35-9DD2-732A233ED090}" type="datetimeFigureOut">
              <a:rPr lang="en-US"/>
              <a:pPr>
                <a:defRPr/>
              </a:pPr>
              <a:t>8/28/2020</a:t>
            </a:fld>
            <a:endParaRPr lang="en-US"/>
          </a:p>
        </p:txBody>
      </p:sp>
      <p:sp>
        <p:nvSpPr>
          <p:cNvPr id="4" name="Нижний колонтитул 3"/>
          <p:cNvSpPr>
            <a:spLocks noGrp="1"/>
          </p:cNvSpPr>
          <p:nvPr>
            <p:ph type="ftr" sz="quarter" idx="11"/>
          </p:nvPr>
        </p:nvSpPr>
        <p:spPr/>
        <p:txBody>
          <a:bodyPr/>
          <a:lstStyle>
            <a:lvl1pPr>
              <a:defRPr/>
            </a:lvl1pPr>
          </a:lstStyle>
          <a:p>
            <a:pPr>
              <a:defRPr/>
            </a:pPr>
            <a:endParaRPr lang="en-US"/>
          </a:p>
        </p:txBody>
      </p:sp>
      <p:sp>
        <p:nvSpPr>
          <p:cNvPr id="5" name="Номер слайда 15"/>
          <p:cNvSpPr>
            <a:spLocks noGrp="1"/>
          </p:cNvSpPr>
          <p:nvPr>
            <p:ph type="sldNum" sz="quarter" idx="12"/>
          </p:nvPr>
        </p:nvSpPr>
        <p:spPr/>
        <p:txBody>
          <a:bodyPr/>
          <a:lstStyle>
            <a:lvl1pPr>
              <a:defRPr/>
            </a:lvl1pPr>
          </a:lstStyle>
          <a:p>
            <a:pPr>
              <a:defRPr/>
            </a:pPr>
            <a:fld id="{1C99704A-0565-4351-B8B3-E7D01350867E}" type="slidenum">
              <a:rPr lang="en-US"/>
              <a:pPr>
                <a:defRPr/>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26"/>
          <p:cNvSpPr>
            <a:spLocks noGrp="1"/>
          </p:cNvSpPr>
          <p:nvPr>
            <p:ph type="dt" sz="half" idx="10"/>
          </p:nvPr>
        </p:nvSpPr>
        <p:spPr/>
        <p:txBody>
          <a:bodyPr/>
          <a:lstStyle>
            <a:lvl1pPr>
              <a:defRPr/>
            </a:lvl1pPr>
          </a:lstStyle>
          <a:p>
            <a:pPr>
              <a:defRPr/>
            </a:pPr>
            <a:fld id="{F09F1A7F-846E-4C31-8441-86246B5414FF}" type="datetimeFigureOut">
              <a:rPr lang="en-US"/>
              <a:pPr>
                <a:defRPr/>
              </a:pPr>
              <a:t>8/28/2020</a:t>
            </a:fld>
            <a:endParaRPr lang="en-US"/>
          </a:p>
        </p:txBody>
      </p:sp>
      <p:sp>
        <p:nvSpPr>
          <p:cNvPr id="3" name="Нижний колонтитул 3"/>
          <p:cNvSpPr>
            <a:spLocks noGrp="1"/>
          </p:cNvSpPr>
          <p:nvPr>
            <p:ph type="ftr" sz="quarter" idx="11"/>
          </p:nvPr>
        </p:nvSpPr>
        <p:spPr/>
        <p:txBody>
          <a:bodyPr/>
          <a:lstStyle>
            <a:lvl1pPr>
              <a:defRPr/>
            </a:lvl1pPr>
          </a:lstStyle>
          <a:p>
            <a:pPr>
              <a:defRPr/>
            </a:pPr>
            <a:endParaRPr lang="en-US"/>
          </a:p>
        </p:txBody>
      </p:sp>
      <p:sp>
        <p:nvSpPr>
          <p:cNvPr id="4" name="Номер слайда 15"/>
          <p:cNvSpPr>
            <a:spLocks noGrp="1"/>
          </p:cNvSpPr>
          <p:nvPr>
            <p:ph type="sldNum" sz="quarter" idx="12"/>
          </p:nvPr>
        </p:nvSpPr>
        <p:spPr/>
        <p:txBody>
          <a:bodyPr/>
          <a:lstStyle>
            <a:lvl1pPr>
              <a:defRPr/>
            </a:lvl1pPr>
          </a:lstStyle>
          <a:p>
            <a:pPr>
              <a:defRPr/>
            </a:pPr>
            <a:fld id="{88143A9D-F8A4-4DF3-8AC3-A16D11F2294D}" type="slidenum">
              <a:rPr lang="en-US"/>
              <a:pPr>
                <a:defRPr/>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ru-RU" smtClean="0"/>
              <a:t>Образец заголовка</a:t>
            </a:r>
            <a:endParaRPr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26"/>
          <p:cNvSpPr>
            <a:spLocks noGrp="1"/>
          </p:cNvSpPr>
          <p:nvPr>
            <p:ph type="dt" sz="half" idx="10"/>
          </p:nvPr>
        </p:nvSpPr>
        <p:spPr/>
        <p:txBody>
          <a:bodyPr/>
          <a:lstStyle>
            <a:lvl1pPr>
              <a:defRPr/>
            </a:lvl1pPr>
          </a:lstStyle>
          <a:p>
            <a:pPr>
              <a:defRPr/>
            </a:pPr>
            <a:fld id="{191082E4-303E-4F1E-959A-0B607CE468C5}" type="datetimeFigureOut">
              <a:rPr lang="en-US"/>
              <a:pPr>
                <a:defRPr/>
              </a:pPr>
              <a:t>8/28/2020</a:t>
            </a:fld>
            <a:endParaRPr lang="en-US"/>
          </a:p>
        </p:txBody>
      </p:sp>
      <p:sp>
        <p:nvSpPr>
          <p:cNvPr id="6" name="Нижний колонтитул 3"/>
          <p:cNvSpPr>
            <a:spLocks noGrp="1"/>
          </p:cNvSpPr>
          <p:nvPr>
            <p:ph type="ftr" sz="quarter" idx="11"/>
          </p:nvPr>
        </p:nvSpPr>
        <p:spPr/>
        <p:txBody>
          <a:bodyPr/>
          <a:lstStyle>
            <a:lvl1pPr>
              <a:defRPr/>
            </a:lvl1pPr>
          </a:lstStyle>
          <a:p>
            <a:pPr>
              <a:defRPr/>
            </a:pPr>
            <a:endParaRPr lang="en-US"/>
          </a:p>
        </p:txBody>
      </p:sp>
      <p:sp>
        <p:nvSpPr>
          <p:cNvPr id="7" name="Номер слайда 15"/>
          <p:cNvSpPr>
            <a:spLocks noGrp="1"/>
          </p:cNvSpPr>
          <p:nvPr>
            <p:ph type="sldNum" sz="quarter" idx="12"/>
          </p:nvPr>
        </p:nvSpPr>
        <p:spPr/>
        <p:txBody>
          <a:bodyPr/>
          <a:lstStyle>
            <a:lvl1pPr>
              <a:defRPr/>
            </a:lvl1pPr>
          </a:lstStyle>
          <a:p>
            <a:pPr>
              <a:defRPr/>
            </a:pPr>
            <a:fld id="{42A2C75E-ED8F-486E-A035-584963BBA730}" type="slidenum">
              <a:rPr lang="en-US"/>
              <a:pPr>
                <a:defRPr/>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5" name="Прямоугольник 7"/>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Прямоугольник 8"/>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Заголовок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ru-RU" smtClean="0"/>
              <a:t>Образец заголовка</a:t>
            </a:r>
            <a:endParaRPr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ru-RU" smtClean="0"/>
              <a:t>Образец текста</a:t>
            </a:r>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ru-RU" noProof="0" smtClean="0"/>
              <a:t>Вставка рисунка</a:t>
            </a:r>
            <a:endParaRPr lang="en-US" noProof="0" dirty="0"/>
          </a:p>
        </p:txBody>
      </p:sp>
      <p:sp>
        <p:nvSpPr>
          <p:cNvPr id="7" name="Дата 4"/>
          <p:cNvSpPr>
            <a:spLocks noGrp="1"/>
          </p:cNvSpPr>
          <p:nvPr>
            <p:ph type="dt" sz="half" idx="10"/>
          </p:nvPr>
        </p:nvSpPr>
        <p:spPr/>
        <p:txBody>
          <a:bodyPr/>
          <a:lstStyle>
            <a:lvl1pPr>
              <a:defRPr/>
            </a:lvl1pPr>
            <a:extLst/>
          </a:lstStyle>
          <a:p>
            <a:pPr>
              <a:defRPr/>
            </a:pPr>
            <a:fld id="{F87E9FB2-4489-47C6-A6DA-FCFFE52768B1}" type="datetimeFigureOut">
              <a:rPr lang="en-US"/>
              <a:pPr>
                <a:defRPr/>
              </a:pPr>
              <a:t>8/28/2020</a:t>
            </a:fld>
            <a:endParaRPr lang="en-US"/>
          </a:p>
        </p:txBody>
      </p:sp>
      <p:sp>
        <p:nvSpPr>
          <p:cNvPr id="8" name="Нижний колонтитул 5"/>
          <p:cNvSpPr>
            <a:spLocks noGrp="1"/>
          </p:cNvSpPr>
          <p:nvPr>
            <p:ph type="ftr" sz="quarter" idx="11"/>
          </p:nvPr>
        </p:nvSpPr>
        <p:spPr/>
        <p:txBody>
          <a:bodyPr/>
          <a:lstStyle>
            <a:lvl1pPr>
              <a:defRPr/>
            </a:lvl1pPr>
            <a:extLst/>
          </a:lstStyle>
          <a:p>
            <a:pPr>
              <a:defRPr/>
            </a:pPr>
            <a:endParaRPr lang="en-US"/>
          </a:p>
        </p:txBody>
      </p:sp>
      <p:sp>
        <p:nvSpPr>
          <p:cNvPr id="9" name="Номер слайда 6"/>
          <p:cNvSpPr>
            <a:spLocks noGrp="1"/>
          </p:cNvSpPr>
          <p:nvPr>
            <p:ph type="sldNum" sz="quarter" idx="12"/>
          </p:nvPr>
        </p:nvSpPr>
        <p:spPr/>
        <p:txBody>
          <a:bodyPr/>
          <a:lstStyle>
            <a:lvl1pPr>
              <a:defRPr/>
            </a:lvl1pPr>
            <a:extLst/>
          </a:lstStyle>
          <a:p>
            <a:pPr>
              <a:defRPr/>
            </a:pPr>
            <a:fld id="{FD9DA5E6-36AB-4B91-A4E9-DB08B94A40E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6"/>
          <p:cNvSpPr>
            <a:spLocks noGrp="1"/>
          </p:cNvSpPr>
          <p:nvPr>
            <p:ph type="dt" sz="half" idx="10"/>
          </p:nvPr>
        </p:nvSpPr>
        <p:spPr/>
        <p:txBody>
          <a:bodyPr/>
          <a:lstStyle>
            <a:lvl1pPr>
              <a:defRPr/>
            </a:lvl1pPr>
          </a:lstStyle>
          <a:p>
            <a:pPr>
              <a:defRPr/>
            </a:pPr>
            <a:fld id="{4300A4F7-9BF9-4008-8D91-097C4B29ADA2}" type="datetimeFigureOut">
              <a:rPr lang="en-US"/>
              <a:pPr>
                <a:defRPr/>
              </a:pPr>
              <a:t>8/28/2020</a:t>
            </a:fld>
            <a:endParaRPr lang="en-US"/>
          </a:p>
        </p:txBody>
      </p:sp>
      <p:sp>
        <p:nvSpPr>
          <p:cNvPr id="5" name="Нижний колонтитул 3"/>
          <p:cNvSpPr>
            <a:spLocks noGrp="1"/>
          </p:cNvSpPr>
          <p:nvPr>
            <p:ph type="ftr" sz="quarter" idx="11"/>
          </p:nvPr>
        </p:nvSpPr>
        <p:spPr/>
        <p:txBody>
          <a:bodyPr/>
          <a:lstStyle>
            <a:lvl1pPr>
              <a:defRPr/>
            </a:lvl1pPr>
          </a:lstStyle>
          <a:p>
            <a:pPr>
              <a:defRPr/>
            </a:pPr>
            <a:endParaRPr lang="en-US"/>
          </a:p>
        </p:txBody>
      </p:sp>
      <p:sp>
        <p:nvSpPr>
          <p:cNvPr id="6" name="Номер слайда 15"/>
          <p:cNvSpPr>
            <a:spLocks noGrp="1"/>
          </p:cNvSpPr>
          <p:nvPr>
            <p:ph type="sldNum" sz="quarter" idx="12"/>
          </p:nvPr>
        </p:nvSpPr>
        <p:spPr/>
        <p:txBody>
          <a:bodyPr/>
          <a:lstStyle>
            <a:lvl1pPr>
              <a:defRPr/>
            </a:lvl1pPr>
          </a:lstStyle>
          <a:p>
            <a:pPr>
              <a:defRPr/>
            </a:pPr>
            <a:fld id="{A85B5A39-14B7-4B98-A817-3D7CE0B5E270}" type="slidenum">
              <a:rPr lang="en-US"/>
              <a:pPr>
                <a:defRPr/>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a:xfrm>
            <a:off x="4243388" y="6557963"/>
            <a:ext cx="2001837" cy="227012"/>
          </a:xfrm>
        </p:spPr>
        <p:txBody>
          <a:bodyPr/>
          <a:lstStyle>
            <a:lvl1pPr>
              <a:defRPr/>
            </a:lvl1pPr>
            <a:extLst/>
          </a:lstStyle>
          <a:p>
            <a:pPr>
              <a:defRPr/>
            </a:pPr>
            <a:fld id="{3420EC31-8D31-46C4-AC53-3D05763ACBF2}" type="datetimeFigureOut">
              <a:rPr lang="en-US"/>
              <a:pPr>
                <a:defRPr/>
              </a:pPr>
              <a:t>8/28/2020</a:t>
            </a:fld>
            <a:endParaRPr lang="en-US"/>
          </a:p>
        </p:txBody>
      </p:sp>
      <p:sp>
        <p:nvSpPr>
          <p:cNvPr id="5" name="Нижний колонтитул 4"/>
          <p:cNvSpPr>
            <a:spLocks noGrp="1"/>
          </p:cNvSpPr>
          <p:nvPr>
            <p:ph type="ftr" sz="quarter" idx="11"/>
          </p:nvPr>
        </p:nvSpPr>
        <p:spPr>
          <a:xfrm>
            <a:off x="457200" y="6556375"/>
            <a:ext cx="3657600" cy="228600"/>
          </a:xfrm>
        </p:spPr>
        <p:txBody>
          <a:bodyPr/>
          <a:lstStyle>
            <a:lvl1pPr>
              <a:defRPr/>
            </a:lvl1pPr>
            <a:extLst/>
          </a:lstStyle>
          <a:p>
            <a:pPr>
              <a:defRPr/>
            </a:pPr>
            <a:endParaRPr lang="en-US"/>
          </a:p>
        </p:txBody>
      </p:sp>
      <p:sp>
        <p:nvSpPr>
          <p:cNvPr id="6" name="Номер слайда 5"/>
          <p:cNvSpPr>
            <a:spLocks noGrp="1"/>
          </p:cNvSpPr>
          <p:nvPr>
            <p:ph type="sldNum" sz="quarter" idx="12"/>
          </p:nvPr>
        </p:nvSpPr>
        <p:spPr>
          <a:xfrm>
            <a:off x="6254750" y="6553200"/>
            <a:ext cx="587375" cy="228600"/>
          </a:xfrm>
        </p:spPr>
        <p:txBody>
          <a:bodyPr/>
          <a:lstStyle>
            <a:lvl1pPr>
              <a:defRPr smtClean="0">
                <a:solidFill>
                  <a:schemeClr val="tx2"/>
                </a:solidFill>
              </a:defRPr>
            </a:lvl1pPr>
            <a:extLst/>
          </a:lstStyle>
          <a:p>
            <a:pPr>
              <a:defRPr/>
            </a:pPr>
            <a:fld id="{E68BDF19-F6A0-4C20-956C-604CBD029C79}" type="slidenum">
              <a:rPr lang="en-US"/>
              <a:pPr>
                <a:defRPr/>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4" name="Прямоугольник 6"/>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Прямоугольник 9"/>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10"/>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Заголовок 7"/>
          <p:cNvSpPr>
            <a:spLocks noGrp="1"/>
          </p:cNvSpPr>
          <p:nvPr>
            <p:ph type="ctrTitle"/>
          </p:nvPr>
        </p:nvSpPr>
        <p:spPr>
          <a:xfrm>
            <a:off x="2362200" y="4038600"/>
            <a:ext cx="6477000" cy="1828800"/>
          </a:xfrm>
        </p:spPr>
        <p:txBody>
          <a:bodyPr anchor="b"/>
          <a:lstStyle>
            <a:lvl1pPr>
              <a:defRPr cap="all" baseline="0"/>
            </a:lvl1pPr>
          </a:lstStyle>
          <a:p>
            <a:r>
              <a:rPr lang="ru-RU" smtClean="0"/>
              <a:t>Образец заголовка</a:t>
            </a:r>
            <a:endParaRPr lang="en-US"/>
          </a:p>
        </p:txBody>
      </p:sp>
      <p:sp>
        <p:nvSpPr>
          <p:cNvPr id="9" name="Подзаголовок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7" name="Дата 27"/>
          <p:cNvSpPr>
            <a:spLocks noGrp="1"/>
          </p:cNvSpPr>
          <p:nvPr>
            <p:ph type="dt" sz="half" idx="10"/>
          </p:nvPr>
        </p:nvSpPr>
        <p:spPr>
          <a:xfrm>
            <a:off x="76200" y="6069013"/>
            <a:ext cx="2057400" cy="685800"/>
          </a:xfrm>
        </p:spPr>
        <p:txBody>
          <a:bodyPr>
            <a:noAutofit/>
          </a:bodyPr>
          <a:lstStyle>
            <a:lvl1pPr algn="ctr">
              <a:defRPr sz="2000" smtClean="0">
                <a:solidFill>
                  <a:srgbClr val="FFFFFF"/>
                </a:solidFill>
              </a:defRPr>
            </a:lvl1pPr>
          </a:lstStyle>
          <a:p>
            <a:pPr>
              <a:defRPr/>
            </a:pPr>
            <a:fld id="{9DEA8D17-8780-46E8-BDB5-65DF80803FEE}" type="datetimeFigureOut">
              <a:rPr lang="en-US"/>
              <a:pPr>
                <a:defRPr/>
              </a:pPr>
              <a:t>8/28/2020</a:t>
            </a:fld>
            <a:endParaRPr lang="en-US"/>
          </a:p>
        </p:txBody>
      </p:sp>
      <p:sp>
        <p:nvSpPr>
          <p:cNvPr id="10" name="Нижний колонтитул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n-US"/>
          </a:p>
        </p:txBody>
      </p:sp>
      <p:sp>
        <p:nvSpPr>
          <p:cNvPr id="11" name="Номер слайда 28"/>
          <p:cNvSpPr>
            <a:spLocks noGrp="1"/>
          </p:cNvSpPr>
          <p:nvPr>
            <p:ph type="sldNum" sz="quarter" idx="12"/>
          </p:nvPr>
        </p:nvSpPr>
        <p:spPr>
          <a:xfrm>
            <a:off x="8001000" y="228600"/>
            <a:ext cx="838200" cy="381000"/>
          </a:xfrm>
        </p:spPr>
        <p:txBody>
          <a:bodyPr/>
          <a:lstStyle>
            <a:lvl1pPr>
              <a:defRPr smtClean="0">
                <a:solidFill>
                  <a:schemeClr val="tx2"/>
                </a:solidFill>
              </a:defRPr>
            </a:lvl1pPr>
          </a:lstStyle>
          <a:p>
            <a:pPr>
              <a:defRPr/>
            </a:pPr>
            <a:fld id="{BC6C7A91-59FB-42D3-9044-EE7B21CEB409}"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990600"/>
          </a:xfrm>
        </p:spPr>
        <p:txBody>
          <a:bodyPr/>
          <a:lstStyle/>
          <a:p>
            <a:r>
              <a:rPr lang="ru-RU" smtClean="0"/>
              <a:t>Образец заголовка</a:t>
            </a:r>
            <a:endParaRPr lang="en-US"/>
          </a:p>
        </p:txBody>
      </p:sp>
      <p:sp>
        <p:nvSpPr>
          <p:cNvPr id="8" name="Содержимое 7"/>
          <p:cNvSpPr>
            <a:spLocks noGrp="1"/>
          </p:cNvSpPr>
          <p:nvPr>
            <p:ph sz="quarter" idx="1"/>
          </p:nvPr>
        </p:nvSpPr>
        <p:spPr>
          <a:xfrm>
            <a:off x="612648" y="1600200"/>
            <a:ext cx="8153400" cy="4495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57DCB25A-92B9-4CF9-81CD-42502EE1F67A}" type="datetimeFigureOut">
              <a:rPr lang="en-US"/>
              <a:pPr>
                <a:defRPr/>
              </a:pPr>
              <a:t>8/28/2020</a:t>
            </a:fld>
            <a:endParaRPr lang="en-US"/>
          </a:p>
        </p:txBody>
      </p:sp>
      <p:sp>
        <p:nvSpPr>
          <p:cNvPr id="5" name="Нижний колонтитул 2"/>
          <p:cNvSpPr>
            <a:spLocks noGrp="1"/>
          </p:cNvSpPr>
          <p:nvPr>
            <p:ph type="ftr" sz="quarter" idx="11"/>
          </p:nvPr>
        </p:nvSpPr>
        <p:spPr/>
        <p:txBody>
          <a:bodyPr/>
          <a:lstStyle>
            <a:lvl1pPr>
              <a:defRPr/>
            </a:lvl1pPr>
          </a:lstStyle>
          <a:p>
            <a:pPr>
              <a:defRPr/>
            </a:pPr>
            <a:endParaRPr lang="en-US"/>
          </a:p>
        </p:txBody>
      </p:sp>
      <p:sp>
        <p:nvSpPr>
          <p:cNvPr id="6" name="Номер слайда 22"/>
          <p:cNvSpPr>
            <a:spLocks noGrp="1"/>
          </p:cNvSpPr>
          <p:nvPr>
            <p:ph type="sldNum" sz="quarter" idx="12"/>
          </p:nvPr>
        </p:nvSpPr>
        <p:spPr/>
        <p:txBody>
          <a:bodyPr/>
          <a:lstStyle>
            <a:lvl1pPr>
              <a:defRPr/>
            </a:lvl1pPr>
          </a:lstStyle>
          <a:p>
            <a:pPr>
              <a:defRPr/>
            </a:pPr>
            <a:fld id="{E2C8D694-84DA-40FF-ACAD-DF28C923E5FD}" type="slidenum">
              <a:rPr lang="en-US"/>
              <a:pPr>
                <a:defRPr/>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4" name="Прямоугольник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Прямоугольник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Текст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2" name="Заголовок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ru-RU" smtClean="0"/>
              <a:t>Образец заголовка</a:t>
            </a:r>
            <a:endParaRPr lang="en-US"/>
          </a:p>
        </p:txBody>
      </p:sp>
      <p:sp>
        <p:nvSpPr>
          <p:cNvPr id="7" name="Дата 11"/>
          <p:cNvSpPr>
            <a:spLocks noGrp="1"/>
          </p:cNvSpPr>
          <p:nvPr>
            <p:ph type="dt" sz="half" idx="10"/>
          </p:nvPr>
        </p:nvSpPr>
        <p:spPr/>
        <p:txBody>
          <a:bodyPr/>
          <a:lstStyle>
            <a:lvl1pPr>
              <a:defRPr/>
            </a:lvl1pPr>
          </a:lstStyle>
          <a:p>
            <a:pPr>
              <a:defRPr/>
            </a:pPr>
            <a:fld id="{18E96FFD-5DF4-4336-A585-C30A98C33C03}" type="datetimeFigureOut">
              <a:rPr lang="en-US"/>
              <a:pPr>
                <a:defRPr/>
              </a:pPr>
              <a:t>8/28/2020</a:t>
            </a:fld>
            <a:endParaRPr lang="en-US"/>
          </a:p>
        </p:txBody>
      </p:sp>
      <p:sp>
        <p:nvSpPr>
          <p:cNvPr id="8" name="Номер слайда 12"/>
          <p:cNvSpPr>
            <a:spLocks noGrp="1"/>
          </p:cNvSpPr>
          <p:nvPr>
            <p:ph type="sldNum" sz="quarter" idx="11"/>
          </p:nvPr>
        </p:nvSpPr>
        <p:spPr>
          <a:xfrm>
            <a:off x="0" y="1752600"/>
            <a:ext cx="1295400" cy="701675"/>
          </a:xfrm>
        </p:spPr>
        <p:txBody>
          <a:bodyPr>
            <a:noAutofit/>
          </a:bodyPr>
          <a:lstStyle>
            <a:lvl1pPr>
              <a:defRPr sz="2400" smtClean="0">
                <a:solidFill>
                  <a:srgbClr val="FFFFFF"/>
                </a:solidFill>
              </a:defRPr>
            </a:lvl1pPr>
          </a:lstStyle>
          <a:p>
            <a:pPr>
              <a:defRPr/>
            </a:pPr>
            <a:fld id="{467D8B60-2EE5-4EFD-A958-E90A061AB8EE}" type="slidenum">
              <a:rPr lang="en-US"/>
              <a:pPr>
                <a:defRPr/>
              </a:pPr>
              <a:t>‹#›</a:t>
            </a:fld>
            <a:endParaRPr lang="en-US"/>
          </a:p>
        </p:txBody>
      </p:sp>
      <p:sp>
        <p:nvSpPr>
          <p:cNvPr id="9" name="Нижний колонтитул 13"/>
          <p:cNvSpPr>
            <a:spLocks noGrp="1"/>
          </p:cNvSpPr>
          <p:nvPr>
            <p:ph type="ftr" sz="quarter" idx="12"/>
          </p:nvPr>
        </p:nvSpPr>
        <p:spPr/>
        <p:txBody>
          <a:bodyPr/>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9" name="Содержимое 8"/>
          <p:cNvSpPr>
            <a:spLocks noGrp="1"/>
          </p:cNvSpPr>
          <p:nvPr>
            <p:ph sz="quarter" idx="1"/>
          </p:nvPr>
        </p:nvSpPr>
        <p:spPr>
          <a:xfrm>
            <a:off x="609600" y="1589567"/>
            <a:ext cx="38862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Содержимое 10"/>
          <p:cNvSpPr>
            <a:spLocks noGrp="1"/>
          </p:cNvSpPr>
          <p:nvPr>
            <p:ph sz="quarter" idx="2"/>
          </p:nvPr>
        </p:nvSpPr>
        <p:spPr>
          <a:xfrm>
            <a:off x="4844901" y="1589567"/>
            <a:ext cx="38862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7"/>
          <p:cNvSpPr>
            <a:spLocks noGrp="1"/>
          </p:cNvSpPr>
          <p:nvPr>
            <p:ph type="dt" sz="half" idx="10"/>
          </p:nvPr>
        </p:nvSpPr>
        <p:spPr/>
        <p:txBody>
          <a:bodyPr rtlCol="0"/>
          <a:lstStyle>
            <a:lvl1pPr>
              <a:defRPr/>
            </a:lvl1pPr>
          </a:lstStyle>
          <a:p>
            <a:pPr>
              <a:defRPr/>
            </a:pPr>
            <a:fld id="{34D3F9A8-FE17-45FA-B9DD-B89043CEA137}" type="datetimeFigureOut">
              <a:rPr lang="en-US"/>
              <a:pPr>
                <a:defRPr/>
              </a:pPr>
              <a:t>8/28/2020</a:t>
            </a:fld>
            <a:endParaRPr lang="en-US"/>
          </a:p>
        </p:txBody>
      </p:sp>
      <p:sp>
        <p:nvSpPr>
          <p:cNvPr id="6" name="Номер слайда 9"/>
          <p:cNvSpPr>
            <a:spLocks noGrp="1"/>
          </p:cNvSpPr>
          <p:nvPr>
            <p:ph type="sldNum" sz="quarter" idx="11"/>
          </p:nvPr>
        </p:nvSpPr>
        <p:spPr/>
        <p:txBody>
          <a:bodyPr rtlCol="0"/>
          <a:lstStyle>
            <a:lvl1pPr>
              <a:defRPr/>
            </a:lvl1pPr>
          </a:lstStyle>
          <a:p>
            <a:pPr>
              <a:defRPr/>
            </a:pPr>
            <a:fld id="{A3714FBB-3AC6-40A3-BB7D-98B36B88FF33}" type="slidenum">
              <a:rPr lang="en-US"/>
              <a:pPr>
                <a:defRPr/>
              </a:pPr>
              <a:t>‹#›</a:t>
            </a:fld>
            <a:endParaRPr lang="en-US"/>
          </a:p>
        </p:txBody>
      </p:sp>
      <p:sp>
        <p:nvSpPr>
          <p:cNvPr id="7" name="Нижний колонтитул 11"/>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3"/>
          <p:cNvSpPr>
            <a:spLocks noGrp="1"/>
          </p:cNvSpPr>
          <p:nvPr>
            <p:ph type="dt" sz="half" idx="10"/>
          </p:nvPr>
        </p:nvSpPr>
        <p:spPr/>
        <p:txBody>
          <a:bodyPr/>
          <a:lstStyle>
            <a:lvl1pPr>
              <a:defRPr/>
            </a:lvl1pPr>
          </a:lstStyle>
          <a:p>
            <a:pPr>
              <a:defRPr/>
            </a:pPr>
            <a:fld id="{0E73B899-3C64-4950-B086-525D75443E90}" type="datetimeFigureOut">
              <a:rPr lang="en-US"/>
              <a:pPr>
                <a:defRPr/>
              </a:pPr>
              <a:t>8/28/2020</a:t>
            </a:fld>
            <a:endParaRPr lang="en-US"/>
          </a:p>
        </p:txBody>
      </p:sp>
      <p:sp>
        <p:nvSpPr>
          <p:cNvPr id="4" name="Нижний колонтитул 9"/>
          <p:cNvSpPr>
            <a:spLocks noGrp="1"/>
          </p:cNvSpPr>
          <p:nvPr>
            <p:ph type="ftr" sz="quarter" idx="11"/>
          </p:nvPr>
        </p:nvSpPr>
        <p:spPr/>
        <p:txBody>
          <a:bodyPr/>
          <a:lstStyle>
            <a:lvl1pPr>
              <a:defRPr/>
            </a:lvl1pPr>
          </a:lstStyle>
          <a:p>
            <a:pPr>
              <a:defRPr/>
            </a:pPr>
            <a:endParaRPr lang="en-US"/>
          </a:p>
        </p:txBody>
      </p:sp>
      <p:sp>
        <p:nvSpPr>
          <p:cNvPr id="5" name="Номер слайда 21"/>
          <p:cNvSpPr>
            <a:spLocks noGrp="1"/>
          </p:cNvSpPr>
          <p:nvPr>
            <p:ph type="sldNum" sz="quarter" idx="12"/>
          </p:nvPr>
        </p:nvSpPr>
        <p:spPr/>
        <p:txBody>
          <a:bodyPr/>
          <a:lstStyle>
            <a:lvl1pPr>
              <a:defRPr/>
            </a:lvl1pPr>
          </a:lstStyle>
          <a:p>
            <a:pPr>
              <a:defRPr/>
            </a:pPr>
            <a:fld id="{480963E3-F8DA-4D5E-AE37-D79F68E9DF5D}" type="slidenum">
              <a:rPr lang="en-US"/>
              <a:pPr>
                <a:defRPr/>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273050"/>
            <a:ext cx="8153400" cy="869950"/>
          </a:xfrm>
        </p:spPr>
        <p:txBody>
          <a:bodyPr/>
          <a:lstStyle>
            <a:lvl1pPr>
              <a:defRPr/>
            </a:lvl1pPr>
          </a:lstStyle>
          <a:p>
            <a:r>
              <a:rPr lang="ru-RU" smtClean="0"/>
              <a:t>Образец заголовка</a:t>
            </a:r>
            <a:endParaRPr lang="en-US"/>
          </a:p>
        </p:txBody>
      </p:sp>
      <p:sp>
        <p:nvSpPr>
          <p:cNvPr id="11" name="Содержимое 10"/>
          <p:cNvSpPr>
            <a:spLocks noGrp="1"/>
          </p:cNvSpPr>
          <p:nvPr>
            <p:ph sz="quarter" idx="2"/>
          </p:nvPr>
        </p:nvSpPr>
        <p:spPr>
          <a:xfrm>
            <a:off x="609600" y="2438400"/>
            <a:ext cx="3886200" cy="35814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Содержимое 12"/>
          <p:cNvSpPr>
            <a:spLocks noGrp="1"/>
          </p:cNvSpPr>
          <p:nvPr>
            <p:ph sz="quarter" idx="4"/>
          </p:nvPr>
        </p:nvSpPr>
        <p:spPr>
          <a:xfrm>
            <a:off x="4800600" y="2438400"/>
            <a:ext cx="3886200" cy="35814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6" name="Текст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ru-RU" smtClean="0"/>
              <a:t>Образец текста</a:t>
            </a:r>
          </a:p>
        </p:txBody>
      </p:sp>
      <p:sp>
        <p:nvSpPr>
          <p:cNvPr id="15" name="Текст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ru-RU" smtClean="0"/>
              <a:t>Образец текста</a:t>
            </a:r>
          </a:p>
        </p:txBody>
      </p:sp>
      <p:sp>
        <p:nvSpPr>
          <p:cNvPr id="7" name="Дата 9"/>
          <p:cNvSpPr>
            <a:spLocks noGrp="1"/>
          </p:cNvSpPr>
          <p:nvPr>
            <p:ph type="dt" sz="half" idx="10"/>
          </p:nvPr>
        </p:nvSpPr>
        <p:spPr/>
        <p:txBody>
          <a:bodyPr rtlCol="0"/>
          <a:lstStyle>
            <a:lvl1pPr>
              <a:defRPr/>
            </a:lvl1pPr>
          </a:lstStyle>
          <a:p>
            <a:pPr>
              <a:defRPr/>
            </a:pPr>
            <a:fld id="{02C4CF20-9C82-4CB8-BD75-A25E76D5A287}" type="datetimeFigureOut">
              <a:rPr lang="en-US"/>
              <a:pPr>
                <a:defRPr/>
              </a:pPr>
              <a:t>8/28/2020</a:t>
            </a:fld>
            <a:endParaRPr lang="en-US"/>
          </a:p>
        </p:txBody>
      </p:sp>
      <p:sp>
        <p:nvSpPr>
          <p:cNvPr id="8" name="Номер слайда 11"/>
          <p:cNvSpPr>
            <a:spLocks noGrp="1"/>
          </p:cNvSpPr>
          <p:nvPr>
            <p:ph type="sldNum" sz="quarter" idx="11"/>
          </p:nvPr>
        </p:nvSpPr>
        <p:spPr/>
        <p:txBody>
          <a:bodyPr rtlCol="0"/>
          <a:lstStyle>
            <a:lvl1pPr>
              <a:defRPr/>
            </a:lvl1pPr>
          </a:lstStyle>
          <a:p>
            <a:pPr>
              <a:defRPr/>
            </a:pPr>
            <a:fld id="{EA144352-7567-47DA-BD51-04F4E58C4053}" type="slidenum">
              <a:rPr lang="en-US"/>
              <a:pPr>
                <a:defRPr/>
              </a:pPr>
              <a:t>‹#›</a:t>
            </a:fld>
            <a:endParaRPr lang="en-US"/>
          </a:p>
        </p:txBody>
      </p:sp>
      <p:sp>
        <p:nvSpPr>
          <p:cNvPr id="9" name="Нижний колонтитул 13"/>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13"/>
          <p:cNvSpPr>
            <a:spLocks noGrp="1"/>
          </p:cNvSpPr>
          <p:nvPr>
            <p:ph type="dt" sz="half" idx="10"/>
          </p:nvPr>
        </p:nvSpPr>
        <p:spPr/>
        <p:txBody>
          <a:bodyPr/>
          <a:lstStyle>
            <a:lvl1pPr>
              <a:defRPr/>
            </a:lvl1pPr>
          </a:lstStyle>
          <a:p>
            <a:pPr>
              <a:defRPr/>
            </a:pPr>
            <a:fld id="{09829905-6238-4E96-95FA-0F72324B815E}" type="datetimeFigureOut">
              <a:rPr lang="en-US"/>
              <a:pPr>
                <a:defRPr/>
              </a:pPr>
              <a:t>8/28/2020</a:t>
            </a:fld>
            <a:endParaRPr lang="en-US"/>
          </a:p>
        </p:txBody>
      </p:sp>
      <p:sp>
        <p:nvSpPr>
          <p:cNvPr id="4" name="Нижний колонтитул 2"/>
          <p:cNvSpPr>
            <a:spLocks noGrp="1"/>
          </p:cNvSpPr>
          <p:nvPr>
            <p:ph type="ftr" sz="quarter" idx="11"/>
          </p:nvPr>
        </p:nvSpPr>
        <p:spPr/>
        <p:txBody>
          <a:bodyPr/>
          <a:lstStyle>
            <a:lvl1pPr>
              <a:defRPr/>
            </a:lvl1pPr>
          </a:lstStyle>
          <a:p>
            <a:pPr>
              <a:defRPr/>
            </a:pPr>
            <a:endParaRPr lang="en-US"/>
          </a:p>
        </p:txBody>
      </p:sp>
      <p:sp>
        <p:nvSpPr>
          <p:cNvPr id="5" name="Номер слайда 22"/>
          <p:cNvSpPr>
            <a:spLocks noGrp="1"/>
          </p:cNvSpPr>
          <p:nvPr>
            <p:ph type="sldNum" sz="quarter" idx="12"/>
          </p:nvPr>
        </p:nvSpPr>
        <p:spPr/>
        <p:txBody>
          <a:bodyPr/>
          <a:lstStyle>
            <a:lvl1pPr>
              <a:defRPr/>
            </a:lvl1pPr>
          </a:lstStyle>
          <a:p>
            <a:pPr>
              <a:defRPr/>
            </a:pPr>
            <a:fld id="{54D784B7-9DA3-45C5-97A6-6256D7C4EE01}" type="slidenum">
              <a:rPr lang="en-US"/>
              <a:pPr>
                <a:defRPr/>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pPr>
              <a:defRPr/>
            </a:pPr>
            <a:fld id="{F91490C1-FEBF-440A-9B8D-31C32C48BB5A}" type="datetimeFigureOut">
              <a:rPr lang="en-US"/>
              <a:pPr>
                <a:defRPr/>
              </a:pPr>
              <a:t>8/28/2020</a:t>
            </a:fld>
            <a:endParaRPr lang="en-US"/>
          </a:p>
        </p:txBody>
      </p:sp>
      <p:sp>
        <p:nvSpPr>
          <p:cNvPr id="3" name="Нижний колонтитул 2"/>
          <p:cNvSpPr>
            <a:spLocks noGrp="1"/>
          </p:cNvSpPr>
          <p:nvPr>
            <p:ph type="ftr" sz="quarter" idx="11"/>
          </p:nvPr>
        </p:nvSpPr>
        <p:spPr/>
        <p:txBody>
          <a:bodyPr/>
          <a:lstStyle>
            <a:lvl1pPr>
              <a:defRPr/>
            </a:lvl1pPr>
          </a:lstStyle>
          <a:p>
            <a:pPr>
              <a:defRPr/>
            </a:pPr>
            <a:endParaRPr lang="en-US"/>
          </a:p>
        </p:txBody>
      </p:sp>
      <p:sp>
        <p:nvSpPr>
          <p:cNvPr id="4" name="Номер слайда 3"/>
          <p:cNvSpPr>
            <a:spLocks noGrp="1"/>
          </p:cNvSpPr>
          <p:nvPr>
            <p:ph type="sldNum" sz="quarter" idx="12"/>
          </p:nvPr>
        </p:nvSpPr>
        <p:spPr>
          <a:xfrm>
            <a:off x="0" y="6248400"/>
            <a:ext cx="533400" cy="381000"/>
          </a:xfrm>
        </p:spPr>
        <p:txBody>
          <a:bodyPr/>
          <a:lstStyle>
            <a:lvl1pPr>
              <a:defRPr smtClean="0">
                <a:solidFill>
                  <a:schemeClr val="tx2"/>
                </a:solidFill>
              </a:defRPr>
            </a:lvl1pPr>
          </a:lstStyle>
          <a:p>
            <a:pPr>
              <a:defRPr/>
            </a:pPr>
            <a:fld id="{3C53D0D3-BBB3-4558-BE9B-F3D8A90598BC}" type="slidenum">
              <a:rPr lang="en-US"/>
              <a:pPr>
                <a:defRPr/>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8077200" cy="869950"/>
          </a:xfrm>
        </p:spPr>
        <p:txBody>
          <a:bodyPr/>
          <a:lstStyle>
            <a:lvl1pPr algn="l">
              <a:buNone/>
              <a:defRPr sz="4400" b="0"/>
            </a:lvl1pPr>
          </a:lstStyle>
          <a:p>
            <a:r>
              <a:rPr lang="ru-RU" smtClean="0"/>
              <a:t>Образец заголовка</a:t>
            </a:r>
            <a:endParaRPr lang="en-US"/>
          </a:p>
        </p:txBody>
      </p:sp>
      <p:sp>
        <p:nvSpPr>
          <p:cNvPr id="3" name="Текст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9" name="Содержимое 8"/>
          <p:cNvSpPr>
            <a:spLocks noGrp="1"/>
          </p:cNvSpPr>
          <p:nvPr>
            <p:ph sz="quarter" idx="1"/>
          </p:nvPr>
        </p:nvSpPr>
        <p:spPr>
          <a:xfrm>
            <a:off x="2362200" y="1752600"/>
            <a:ext cx="6400800" cy="44196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5B300F94-2864-4941-B30F-DA17C0C09853}" type="datetimeFigureOut">
              <a:rPr lang="en-US"/>
              <a:pPr>
                <a:defRPr/>
              </a:pPr>
              <a:t>8/28/2020</a:t>
            </a:fld>
            <a:endParaRPr lang="en-US"/>
          </a:p>
        </p:txBody>
      </p:sp>
      <p:sp>
        <p:nvSpPr>
          <p:cNvPr id="6" name="Нижний колонтитул 2"/>
          <p:cNvSpPr>
            <a:spLocks noGrp="1"/>
          </p:cNvSpPr>
          <p:nvPr>
            <p:ph type="ftr" sz="quarter" idx="11"/>
          </p:nvPr>
        </p:nvSpPr>
        <p:spPr/>
        <p:txBody>
          <a:bodyPr/>
          <a:lstStyle>
            <a:lvl1pPr>
              <a:defRPr/>
            </a:lvl1pPr>
          </a:lstStyle>
          <a:p>
            <a:pPr>
              <a:defRPr/>
            </a:pPr>
            <a:endParaRPr lang="en-US"/>
          </a:p>
        </p:txBody>
      </p:sp>
      <p:sp>
        <p:nvSpPr>
          <p:cNvPr id="7" name="Номер слайда 22"/>
          <p:cNvSpPr>
            <a:spLocks noGrp="1"/>
          </p:cNvSpPr>
          <p:nvPr>
            <p:ph type="sldNum" sz="quarter" idx="12"/>
          </p:nvPr>
        </p:nvSpPr>
        <p:spPr/>
        <p:txBody>
          <a:bodyPr/>
          <a:lstStyle>
            <a:lvl1pPr>
              <a:defRPr/>
            </a:lvl1pPr>
          </a:lstStyle>
          <a:p>
            <a:pPr>
              <a:defRPr/>
            </a:pPr>
            <a:fld id="{B1E820BE-E5AD-4C28-B0B2-78C31472288A}" type="slidenum">
              <a:rPr lang="en-US"/>
              <a:pPr>
                <a:defRPr/>
              </a:pPr>
              <a:t>‹#›</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3">
        <a:schemeClr val="bg2"/>
      </p:bgRef>
    </p:bg>
    <p:spTree>
      <p:nvGrpSpPr>
        <p:cNvPr id="1" name=""/>
        <p:cNvGrpSpPr/>
        <p:nvPr/>
      </p:nvGrpSpPr>
      <p:grpSpPr>
        <a:xfrm>
          <a:off x="0" y="0"/>
          <a:ext cx="0" cy="0"/>
          <a:chOff x="0" y="0"/>
          <a:chExt cx="0" cy="0"/>
        </a:xfrm>
      </p:grpSpPr>
      <p:sp>
        <p:nvSpPr>
          <p:cNvPr id="5" name="Прямоугольник 7"/>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8"/>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рямоугольник 9"/>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Прямоугольник 10"/>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Текст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ru-RU" smtClean="0"/>
              <a:t>Образец текста</a:t>
            </a:r>
          </a:p>
        </p:txBody>
      </p:sp>
      <p:sp>
        <p:nvSpPr>
          <p:cNvPr id="2" name="Заголовок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ru-RU" smtClean="0"/>
              <a:t>Образец заголовка</a:t>
            </a:r>
            <a:endParaRPr lang="en-US"/>
          </a:p>
        </p:txBody>
      </p:sp>
      <p:sp>
        <p:nvSpPr>
          <p:cNvPr id="3" name="Рисунок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ru-RU" noProof="0" smtClean="0"/>
              <a:t>Вставка рисунка</a:t>
            </a:r>
            <a:endParaRPr lang="en-US" noProof="0" dirty="0"/>
          </a:p>
        </p:txBody>
      </p:sp>
      <p:sp>
        <p:nvSpPr>
          <p:cNvPr id="9" name="Дата 11"/>
          <p:cNvSpPr>
            <a:spLocks noGrp="1"/>
          </p:cNvSpPr>
          <p:nvPr>
            <p:ph type="dt" sz="half" idx="10"/>
          </p:nvPr>
        </p:nvSpPr>
        <p:spPr>
          <a:xfrm>
            <a:off x="6248400" y="6248400"/>
            <a:ext cx="2667000" cy="365125"/>
          </a:xfrm>
        </p:spPr>
        <p:txBody>
          <a:bodyPr rtlCol="0"/>
          <a:lstStyle>
            <a:lvl1pPr>
              <a:defRPr/>
            </a:lvl1pPr>
          </a:lstStyle>
          <a:p>
            <a:pPr>
              <a:defRPr/>
            </a:pPr>
            <a:fld id="{ECE4C7B1-E934-42B2-B5EC-E073362F5350}" type="datetimeFigureOut">
              <a:rPr lang="en-US"/>
              <a:pPr>
                <a:defRPr/>
              </a:pPr>
              <a:t>8/28/2020</a:t>
            </a:fld>
            <a:endParaRPr lang="en-US"/>
          </a:p>
        </p:txBody>
      </p:sp>
      <p:sp>
        <p:nvSpPr>
          <p:cNvPr id="10" name="Номер слайда 12"/>
          <p:cNvSpPr>
            <a:spLocks noGrp="1"/>
          </p:cNvSpPr>
          <p:nvPr>
            <p:ph type="sldNum" sz="quarter" idx="11"/>
          </p:nvPr>
        </p:nvSpPr>
        <p:spPr>
          <a:xfrm>
            <a:off x="0" y="4667250"/>
            <a:ext cx="1447800" cy="663575"/>
          </a:xfrm>
        </p:spPr>
        <p:txBody>
          <a:bodyPr rtlCol="0"/>
          <a:lstStyle>
            <a:lvl1pPr>
              <a:defRPr sz="2800" smtClean="0"/>
            </a:lvl1pPr>
          </a:lstStyle>
          <a:p>
            <a:pPr>
              <a:defRPr/>
            </a:pPr>
            <a:fld id="{864FE344-61BF-41BB-AB2A-F2181C1CA316}" type="slidenum">
              <a:rPr lang="en-US"/>
              <a:pPr>
                <a:defRPr/>
              </a:pPr>
              <a:t>‹#›</a:t>
            </a:fld>
            <a:endParaRPr lang="en-US"/>
          </a:p>
        </p:txBody>
      </p:sp>
      <p:sp>
        <p:nvSpPr>
          <p:cNvPr id="11" name="Нижний колонтитул 13"/>
          <p:cNvSpPr>
            <a:spLocks noGrp="1"/>
          </p:cNvSpPr>
          <p:nvPr>
            <p:ph type="ftr" sz="quarter" idx="12"/>
          </p:nvPr>
        </p:nvSpPr>
        <p:spPr>
          <a:xfrm>
            <a:off x="1600200" y="6248400"/>
            <a:ext cx="4572000" cy="365125"/>
          </a:xfrm>
        </p:spPr>
        <p:txBody>
          <a:bodyPr rtlCol="0"/>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77193983-D62E-48F8-8EFE-1D50B67BC745}" type="datetimeFigureOut">
              <a:rPr lang="en-US"/>
              <a:pPr>
                <a:defRPr/>
              </a:pPr>
              <a:t>8/28/2020</a:t>
            </a:fld>
            <a:endParaRPr lang="en-US"/>
          </a:p>
        </p:txBody>
      </p:sp>
      <p:sp>
        <p:nvSpPr>
          <p:cNvPr id="5" name="Нижний колонтитул 2"/>
          <p:cNvSpPr>
            <a:spLocks noGrp="1"/>
          </p:cNvSpPr>
          <p:nvPr>
            <p:ph type="ftr" sz="quarter" idx="11"/>
          </p:nvPr>
        </p:nvSpPr>
        <p:spPr/>
        <p:txBody>
          <a:bodyPr/>
          <a:lstStyle>
            <a:lvl1pPr>
              <a:defRPr/>
            </a:lvl1pPr>
          </a:lstStyle>
          <a:p>
            <a:pPr>
              <a:defRPr/>
            </a:pPr>
            <a:endParaRPr lang="en-US"/>
          </a:p>
        </p:txBody>
      </p:sp>
      <p:sp>
        <p:nvSpPr>
          <p:cNvPr id="6" name="Номер слайда 22"/>
          <p:cNvSpPr>
            <a:spLocks noGrp="1"/>
          </p:cNvSpPr>
          <p:nvPr>
            <p:ph type="sldNum" sz="quarter" idx="12"/>
          </p:nvPr>
        </p:nvSpPr>
        <p:spPr/>
        <p:txBody>
          <a:bodyPr/>
          <a:lstStyle>
            <a:lvl1pPr>
              <a:defRPr/>
            </a:lvl1pPr>
          </a:lstStyle>
          <a:p>
            <a:pPr>
              <a:defRPr/>
            </a:pPr>
            <a:fld id="{F47BDA17-F18D-43FC-8C04-EFB5F14CB737}" type="slidenum">
              <a:rPr lang="en-US"/>
              <a:pPr>
                <a:defRPr/>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4" name="Прямоугольник 6"/>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Прямоугольник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Вертикальный заголовок 1"/>
          <p:cNvSpPr>
            <a:spLocks noGrp="1"/>
          </p:cNvSpPr>
          <p:nvPr>
            <p:ph type="title" orient="vert"/>
          </p:nvPr>
        </p:nvSpPr>
        <p:spPr>
          <a:xfrm>
            <a:off x="6553200" y="609600"/>
            <a:ext cx="2057400" cy="5516563"/>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609600"/>
            <a:ext cx="5562600" cy="551656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3"/>
          <p:cNvSpPr>
            <a:spLocks noGrp="1"/>
          </p:cNvSpPr>
          <p:nvPr>
            <p:ph type="dt" sz="half" idx="10"/>
          </p:nvPr>
        </p:nvSpPr>
        <p:spPr>
          <a:xfrm>
            <a:off x="6553200" y="6248400"/>
            <a:ext cx="2209800" cy="365125"/>
          </a:xfrm>
        </p:spPr>
        <p:txBody>
          <a:bodyPr/>
          <a:lstStyle>
            <a:lvl1pPr>
              <a:defRPr/>
            </a:lvl1pPr>
          </a:lstStyle>
          <a:p>
            <a:pPr>
              <a:defRPr/>
            </a:pPr>
            <a:fld id="{731E7091-637A-4AE7-8E05-E68A6D1D266B}" type="datetimeFigureOut">
              <a:rPr lang="en-US"/>
              <a:pPr>
                <a:defRPr/>
              </a:pPr>
              <a:t>8/28/2020</a:t>
            </a:fld>
            <a:endParaRPr lang="en-US"/>
          </a:p>
        </p:txBody>
      </p:sp>
      <p:sp>
        <p:nvSpPr>
          <p:cNvPr id="8" name="Нижний колонтитул 4"/>
          <p:cNvSpPr>
            <a:spLocks noGrp="1"/>
          </p:cNvSpPr>
          <p:nvPr>
            <p:ph type="ftr" sz="quarter" idx="11"/>
          </p:nvPr>
        </p:nvSpPr>
        <p:spPr>
          <a:xfrm>
            <a:off x="457200" y="6248400"/>
            <a:ext cx="5573713" cy="365125"/>
          </a:xfrm>
        </p:spPr>
        <p:txBody>
          <a:bodyPr/>
          <a:lstStyle>
            <a:lvl1pPr>
              <a:defRPr/>
            </a:lvl1pPr>
          </a:lstStyle>
          <a:p>
            <a:pPr>
              <a:defRPr/>
            </a:pPr>
            <a:endParaRPr lang="en-US"/>
          </a:p>
        </p:txBody>
      </p:sp>
      <p:sp>
        <p:nvSpPr>
          <p:cNvPr id="9" name="Номер слайда 5"/>
          <p:cNvSpPr>
            <a:spLocks noGrp="1"/>
          </p:cNvSpPr>
          <p:nvPr>
            <p:ph type="sldNum" sz="quarter" idx="12"/>
          </p:nvPr>
        </p:nvSpPr>
        <p:spPr>
          <a:xfrm rot="5400000">
            <a:off x="5989638" y="144462"/>
            <a:ext cx="533400" cy="244475"/>
          </a:xfrm>
        </p:spPr>
        <p:txBody>
          <a:bodyPr/>
          <a:lstStyle>
            <a:lvl1pPr>
              <a:defRPr/>
            </a:lvl1pPr>
          </a:lstStyle>
          <a:p>
            <a:pPr>
              <a:defRPr/>
            </a:pPr>
            <a:fld id="{A0797D90-DBBB-44A7-BD52-27D3F2D07A7F}"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4"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5" name="Прямоугольник 18"/>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Прямоугольник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0" name="Прямоугольник 11"/>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Прямая соединительная линия 6"/>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2" name="Прямоугольник 9"/>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Овал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Овал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Подзаголовок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8" name="Заголовок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ru-RU" smtClean="0"/>
              <a:t>Образец заголовка</a:t>
            </a:r>
            <a:endParaRPr lang="en-US"/>
          </a:p>
        </p:txBody>
      </p:sp>
      <p:sp>
        <p:nvSpPr>
          <p:cNvPr id="15" name="Дата 27"/>
          <p:cNvSpPr>
            <a:spLocks noGrp="1"/>
          </p:cNvSpPr>
          <p:nvPr>
            <p:ph type="dt" sz="half" idx="10"/>
          </p:nvPr>
        </p:nvSpPr>
        <p:spPr/>
        <p:txBody>
          <a:bodyPr/>
          <a:lstStyle>
            <a:lvl1pPr>
              <a:defRPr/>
            </a:lvl1pPr>
          </a:lstStyle>
          <a:p>
            <a:pPr>
              <a:defRPr/>
            </a:pPr>
            <a:fld id="{49449363-503B-4B24-A3C3-012BE403D31A}" type="datetimeFigureOut">
              <a:rPr lang="en-US"/>
              <a:pPr>
                <a:defRPr/>
              </a:pPr>
              <a:t>8/28/2020</a:t>
            </a:fld>
            <a:endParaRPr lang="en-US"/>
          </a:p>
        </p:txBody>
      </p:sp>
      <p:sp>
        <p:nvSpPr>
          <p:cNvPr id="16" name="Нижний колонтитул 16"/>
          <p:cNvSpPr>
            <a:spLocks noGrp="1"/>
          </p:cNvSpPr>
          <p:nvPr>
            <p:ph type="ftr" sz="quarter" idx="11"/>
          </p:nvPr>
        </p:nvSpPr>
        <p:spPr/>
        <p:txBody>
          <a:bodyPr/>
          <a:lstStyle>
            <a:lvl1pPr>
              <a:defRPr/>
            </a:lvl1pPr>
          </a:lstStyle>
          <a:p>
            <a:pPr>
              <a:defRPr/>
            </a:pPr>
            <a:endParaRPr lang="en-US"/>
          </a:p>
        </p:txBody>
      </p:sp>
      <p:sp>
        <p:nvSpPr>
          <p:cNvPr id="17" name="Номер слайда 28"/>
          <p:cNvSpPr>
            <a:spLocks noGrp="1"/>
          </p:cNvSpPr>
          <p:nvPr>
            <p:ph type="sldNum" sz="quarter" idx="12"/>
          </p:nvPr>
        </p:nvSpPr>
        <p:spPr>
          <a:xfrm>
            <a:off x="4343400" y="2198688"/>
            <a:ext cx="457200" cy="441325"/>
          </a:xfrm>
        </p:spPr>
        <p:txBody>
          <a:bodyPr/>
          <a:lstStyle>
            <a:lvl1pPr>
              <a:defRPr smtClean="0">
                <a:solidFill>
                  <a:schemeClr val="accent3">
                    <a:shade val="75000"/>
                  </a:schemeClr>
                </a:solidFill>
              </a:defRPr>
            </a:lvl1pPr>
          </a:lstStyle>
          <a:p>
            <a:pPr>
              <a:defRPr/>
            </a:pPr>
            <a:fld id="{C7C00FFF-902A-49F8-B49F-5CFA1AB94D8F}"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3">
                    <a:shade val="75000"/>
                  </a:schemeClr>
                </a:solidFill>
              </a:defRPr>
            </a:lvl1pPr>
          </a:lstStyle>
          <a:p>
            <a:r>
              <a:rPr lang="ru-RU" smtClean="0"/>
              <a:t>Образец заголовка</a:t>
            </a:r>
            <a:endParaRPr lang="en-US"/>
          </a:p>
        </p:txBody>
      </p:sp>
      <p:sp>
        <p:nvSpPr>
          <p:cNvPr id="8" name="Содержимое 7"/>
          <p:cNvSpPr>
            <a:spLocks noGrp="1"/>
          </p:cNvSpPr>
          <p:nvPr>
            <p:ph sz="quarter" idx="1"/>
          </p:nvPr>
        </p:nvSpPr>
        <p:spPr>
          <a:xfrm>
            <a:off x="301752" y="1527048"/>
            <a:ext cx="850392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B16F744C-2619-417D-8193-77760C0A2834}" type="datetimeFigureOut">
              <a:rPr lang="en-US"/>
              <a:pPr>
                <a:defRPr/>
              </a:pPr>
              <a:t>8/28/2020</a:t>
            </a:fld>
            <a:endParaRPr lang="en-US"/>
          </a:p>
        </p:txBody>
      </p:sp>
      <p:sp>
        <p:nvSpPr>
          <p:cNvPr id="5" name="Нижний колонтитул 4"/>
          <p:cNvSpPr>
            <a:spLocks noGrp="1"/>
          </p:cNvSpPr>
          <p:nvPr>
            <p:ph type="ftr" sz="quarter" idx="11"/>
          </p:nvPr>
        </p:nvSpPr>
        <p:spPr/>
        <p:txBody>
          <a:bodyPr/>
          <a:lstStyle>
            <a:lvl1pPr>
              <a:defRPr/>
            </a:lvl1pPr>
          </a:lstStyle>
          <a:p>
            <a:pPr>
              <a:defRPr/>
            </a:pPr>
            <a:endParaRPr lang="en-US"/>
          </a:p>
        </p:txBody>
      </p:sp>
      <p:sp>
        <p:nvSpPr>
          <p:cNvPr id="6" name="Номер слайда 5"/>
          <p:cNvSpPr>
            <a:spLocks noGrp="1"/>
          </p:cNvSpPr>
          <p:nvPr>
            <p:ph type="sldNum" sz="quarter" idx="12"/>
          </p:nvPr>
        </p:nvSpPr>
        <p:spPr>
          <a:xfrm>
            <a:off x="4362450" y="1027113"/>
            <a:ext cx="457200" cy="441325"/>
          </a:xfrm>
        </p:spPr>
        <p:txBody>
          <a:bodyPr/>
          <a:lstStyle>
            <a:lvl1pPr>
              <a:defRPr/>
            </a:lvl1pPr>
          </a:lstStyle>
          <a:p>
            <a:pPr>
              <a:defRPr/>
            </a:pPr>
            <a:fld id="{4A363523-F412-4981-926A-E6872E2D6509}"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Прямоугольник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Прямоугольник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8" name="Прямоугольник 18"/>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Прямоугольник 11"/>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0" name="Прямоугольник 12"/>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Прямоугольник 13"/>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Прямая соединительная линия 7"/>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3" name="Овал 9"/>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Овал 10"/>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Текст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2" name="Заголовок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ru-RU" smtClean="0"/>
              <a:t>Образец заголовка</a:t>
            </a:r>
            <a:endParaRPr lang="en-US"/>
          </a:p>
        </p:txBody>
      </p:sp>
      <p:sp>
        <p:nvSpPr>
          <p:cNvPr id="15" name="Нижний колонтитул 4"/>
          <p:cNvSpPr>
            <a:spLocks noGrp="1"/>
          </p:cNvSpPr>
          <p:nvPr>
            <p:ph type="ftr" sz="quarter" idx="10"/>
          </p:nvPr>
        </p:nvSpPr>
        <p:spPr/>
        <p:txBody>
          <a:bodyPr/>
          <a:lstStyle>
            <a:lvl1pPr>
              <a:defRPr/>
            </a:lvl1pPr>
          </a:lstStyle>
          <a:p>
            <a:pPr>
              <a:defRPr/>
            </a:pPr>
            <a:endParaRPr lang="en-US"/>
          </a:p>
        </p:txBody>
      </p:sp>
      <p:sp>
        <p:nvSpPr>
          <p:cNvPr id="16" name="Дата 3"/>
          <p:cNvSpPr>
            <a:spLocks noGrp="1"/>
          </p:cNvSpPr>
          <p:nvPr>
            <p:ph type="dt" sz="half" idx="11"/>
          </p:nvPr>
        </p:nvSpPr>
        <p:spPr/>
        <p:txBody>
          <a:bodyPr/>
          <a:lstStyle>
            <a:lvl1pPr>
              <a:defRPr/>
            </a:lvl1pPr>
          </a:lstStyle>
          <a:p>
            <a:pPr>
              <a:defRPr/>
            </a:pPr>
            <a:fld id="{BB784CB0-A63D-43E2-BEA6-75ED2FE0AFAD}" type="datetimeFigureOut">
              <a:rPr lang="en-US"/>
              <a:pPr>
                <a:defRPr/>
              </a:pPr>
              <a:t>8/28/2020</a:t>
            </a:fld>
            <a:endParaRPr lang="en-US"/>
          </a:p>
        </p:txBody>
      </p:sp>
      <p:sp>
        <p:nvSpPr>
          <p:cNvPr id="17" name="Номер слайда 5"/>
          <p:cNvSpPr>
            <a:spLocks noGrp="1"/>
          </p:cNvSpPr>
          <p:nvPr>
            <p:ph type="sldNum" sz="quarter" idx="12"/>
          </p:nvPr>
        </p:nvSpPr>
        <p:spPr>
          <a:xfrm>
            <a:off x="4343400" y="2198688"/>
            <a:ext cx="457200" cy="441325"/>
          </a:xfrm>
        </p:spPr>
        <p:txBody>
          <a:bodyPr/>
          <a:lstStyle>
            <a:lvl1pPr>
              <a:defRPr smtClean="0">
                <a:solidFill>
                  <a:schemeClr val="accent3">
                    <a:shade val="75000"/>
                  </a:schemeClr>
                </a:solidFill>
              </a:defRPr>
            </a:lvl1pPr>
          </a:lstStyle>
          <a:p>
            <a:pPr>
              <a:defRPr/>
            </a:pPr>
            <a:fld id="{1B99BFF2-614C-47A7-B19E-714FD0A779F5}"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23"/>
          <p:cNvSpPr>
            <a:spLocks noGrp="1"/>
          </p:cNvSpPr>
          <p:nvPr>
            <p:ph type="dt" sz="half" idx="10"/>
          </p:nvPr>
        </p:nvSpPr>
        <p:spPr/>
        <p:txBody>
          <a:bodyPr/>
          <a:lstStyle>
            <a:lvl1pPr>
              <a:defRPr/>
            </a:lvl1pPr>
          </a:lstStyle>
          <a:p>
            <a:pPr>
              <a:defRPr/>
            </a:pPr>
            <a:fld id="{4E3E14CA-52ED-4F6C-9C9A-361068017257}" type="datetimeFigureOut">
              <a:rPr lang="en-US"/>
              <a:pPr>
                <a:defRPr/>
              </a:pPr>
              <a:t>8/28/2020</a:t>
            </a:fld>
            <a:endParaRPr lang="en-US"/>
          </a:p>
        </p:txBody>
      </p:sp>
      <p:sp>
        <p:nvSpPr>
          <p:cNvPr id="3" name="Нижний колонтитул 9"/>
          <p:cNvSpPr>
            <a:spLocks noGrp="1"/>
          </p:cNvSpPr>
          <p:nvPr>
            <p:ph type="ftr" sz="quarter" idx="11"/>
          </p:nvPr>
        </p:nvSpPr>
        <p:spPr/>
        <p:txBody>
          <a:bodyPr/>
          <a:lstStyle>
            <a:lvl1pPr>
              <a:defRPr/>
            </a:lvl1pPr>
          </a:lstStyle>
          <a:p>
            <a:pPr>
              <a:defRPr/>
            </a:pPr>
            <a:endParaRPr lang="en-US"/>
          </a:p>
        </p:txBody>
      </p:sp>
      <p:sp>
        <p:nvSpPr>
          <p:cNvPr id="4" name="Номер слайда 21"/>
          <p:cNvSpPr>
            <a:spLocks noGrp="1"/>
          </p:cNvSpPr>
          <p:nvPr>
            <p:ph type="sldNum" sz="quarter" idx="12"/>
          </p:nvPr>
        </p:nvSpPr>
        <p:spPr/>
        <p:txBody>
          <a:bodyPr/>
          <a:lstStyle>
            <a:lvl1pPr>
              <a:defRPr/>
            </a:lvl1pPr>
          </a:lstStyle>
          <a:p>
            <a:pPr>
              <a:defRPr/>
            </a:pPr>
            <a:fld id="{708617CD-A6C6-44B2-B66B-10690E4A008B}" type="slidenum">
              <a:rPr lang="en-US"/>
              <a:pPr>
                <a:defRPr/>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1">
        <a:schemeClr val="bg2"/>
      </p:bgRef>
    </p:bg>
    <p:spTree>
      <p:nvGrpSpPr>
        <p:cNvPr id="1" name=""/>
        <p:cNvGrpSpPr/>
        <p:nvPr/>
      </p:nvGrpSpPr>
      <p:grpSpPr>
        <a:xfrm>
          <a:off x="0" y="0"/>
          <a:ext cx="0" cy="0"/>
          <a:chOff x="0" y="0"/>
          <a:chExt cx="0" cy="0"/>
        </a:xfrm>
      </p:grpSpPr>
      <p:sp>
        <p:nvSpPr>
          <p:cNvPr id="5" name="Прямая соединительная линия 7"/>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2" name="Заголовок 1"/>
          <p:cNvSpPr>
            <a:spLocks noGrp="1"/>
          </p:cNvSpPr>
          <p:nvPr>
            <p:ph type="title"/>
          </p:nvPr>
        </p:nvSpPr>
        <p:spPr>
          <a:xfrm>
            <a:off x="301752" y="228600"/>
            <a:ext cx="8534400" cy="758952"/>
          </a:xfrm>
        </p:spPr>
        <p:txBody>
          <a:bodyPr/>
          <a:lstStyle/>
          <a:p>
            <a:r>
              <a:rPr lang="ru-RU" smtClean="0"/>
              <a:t>Образец заголовка</a:t>
            </a:r>
            <a:endParaRPr lang="en-US"/>
          </a:p>
        </p:txBody>
      </p:sp>
      <p:sp>
        <p:nvSpPr>
          <p:cNvPr id="10" name="Содержимое 9"/>
          <p:cNvSpPr>
            <a:spLocks noGrp="1"/>
          </p:cNvSpPr>
          <p:nvPr>
            <p:ph sz="half" idx="1"/>
          </p:nvPr>
        </p:nvSpPr>
        <p:spPr>
          <a:xfrm>
            <a:off x="301752" y="1371600"/>
            <a:ext cx="4038600" cy="4681728"/>
          </a:xfrm>
        </p:spPr>
        <p:txBody>
          <a:bodyPr/>
          <a:lstStyle>
            <a:lvl1pPr>
              <a:defRPr sz="2500"/>
            </a:lvl1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2" name="Содержимое 11"/>
          <p:cNvSpPr>
            <a:spLocks noGrp="1"/>
          </p:cNvSpPr>
          <p:nvPr>
            <p:ph sz="half" idx="2"/>
          </p:nvPr>
        </p:nvSpPr>
        <p:spPr>
          <a:xfrm>
            <a:off x="4800600" y="1371600"/>
            <a:ext cx="4038600" cy="4681728"/>
          </a:xfrm>
        </p:spPr>
        <p:txBody>
          <a:bodyPr/>
          <a:lstStyle>
            <a:lvl1pPr>
              <a:defRPr sz="2500"/>
            </a:lvl1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Дата 4"/>
          <p:cNvSpPr>
            <a:spLocks noGrp="1"/>
          </p:cNvSpPr>
          <p:nvPr>
            <p:ph type="dt" sz="half" idx="10"/>
          </p:nvPr>
        </p:nvSpPr>
        <p:spPr>
          <a:xfrm>
            <a:off x="5791200" y="6410325"/>
            <a:ext cx="3044825" cy="365125"/>
          </a:xfrm>
        </p:spPr>
        <p:txBody>
          <a:bodyPr/>
          <a:lstStyle>
            <a:lvl1pPr>
              <a:defRPr/>
            </a:lvl1pPr>
          </a:lstStyle>
          <a:p>
            <a:pPr>
              <a:defRPr/>
            </a:pPr>
            <a:fld id="{78196F14-35B3-4C07-81DD-77AFD3F4EBDC}" type="datetimeFigureOut">
              <a:rPr lang="en-US"/>
              <a:pPr>
                <a:defRPr/>
              </a:pPr>
              <a:t>8/28/2020</a:t>
            </a:fld>
            <a:endParaRPr lang="en-US"/>
          </a:p>
        </p:txBody>
      </p:sp>
      <p:sp>
        <p:nvSpPr>
          <p:cNvPr id="7" name="Нижний колонтитул 5"/>
          <p:cNvSpPr>
            <a:spLocks noGrp="1"/>
          </p:cNvSpPr>
          <p:nvPr>
            <p:ph type="ftr" sz="quarter" idx="11"/>
          </p:nvPr>
        </p:nvSpPr>
        <p:spPr/>
        <p:txBody>
          <a:bodyPr/>
          <a:lstStyle>
            <a:lvl1pPr>
              <a:defRPr/>
            </a:lvl1pPr>
          </a:lstStyle>
          <a:p>
            <a:pPr>
              <a:defRPr/>
            </a:pPr>
            <a:endParaRPr lang="en-US"/>
          </a:p>
        </p:txBody>
      </p:sp>
      <p:sp>
        <p:nvSpPr>
          <p:cNvPr id="8" name="Номер слайда 6"/>
          <p:cNvSpPr>
            <a:spLocks noGrp="1"/>
          </p:cNvSpPr>
          <p:nvPr>
            <p:ph type="sldNum" sz="quarter" idx="12"/>
          </p:nvPr>
        </p:nvSpPr>
        <p:spPr/>
        <p:txBody>
          <a:bodyPr/>
          <a:lstStyle>
            <a:lvl1pPr>
              <a:defRPr/>
            </a:lvl1pPr>
          </a:lstStyle>
          <a:p>
            <a:pPr>
              <a:defRPr/>
            </a:pPr>
            <a:fld id="{1932DF6B-56AC-4DF8-A5FD-D67F0D2C3795}"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1">
        <a:schemeClr val="bg2"/>
      </p:bgRef>
    </p:bg>
    <p:spTree>
      <p:nvGrpSpPr>
        <p:cNvPr id="1" name=""/>
        <p:cNvGrpSpPr/>
        <p:nvPr/>
      </p:nvGrpSpPr>
      <p:grpSpPr>
        <a:xfrm>
          <a:off x="0" y="0"/>
          <a:ext cx="0" cy="0"/>
          <a:chOff x="0" y="0"/>
          <a:chExt cx="0" cy="0"/>
        </a:xfrm>
      </p:grpSpPr>
      <p:sp>
        <p:nvSpPr>
          <p:cNvPr id="7" name="Прямая соединительная линия 9"/>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8" name="Прямоугольник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0" name="Прямоугольник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Прямоугольник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2" name="Прямоугольник 10"/>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Прямоугольник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4" name="Прямая соединительная линия 14"/>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5" name="Прямоугольник 1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6" name="Овал 24"/>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Овал 2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Текст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Текст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24" name="Содержимое 23"/>
          <p:cNvSpPr>
            <a:spLocks noGrp="1"/>
          </p:cNvSpPr>
          <p:nvPr>
            <p:ph sz="quarter" idx="2"/>
          </p:nvPr>
        </p:nvSpPr>
        <p:spPr>
          <a:xfrm>
            <a:off x="301752" y="2471383"/>
            <a:ext cx="4041648" cy="3818404"/>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26" name="Содержимое 25"/>
          <p:cNvSpPr>
            <a:spLocks noGrp="1"/>
          </p:cNvSpPr>
          <p:nvPr>
            <p:ph sz="quarter" idx="4"/>
          </p:nvPr>
        </p:nvSpPr>
        <p:spPr>
          <a:xfrm>
            <a:off x="4800600" y="2471383"/>
            <a:ext cx="4038600" cy="382219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23" name="Заголовок 22"/>
          <p:cNvSpPr>
            <a:spLocks noGrp="1"/>
          </p:cNvSpPr>
          <p:nvPr>
            <p:ph type="title"/>
          </p:nvPr>
        </p:nvSpPr>
        <p:spPr/>
        <p:txBody>
          <a:bodyPr rtlCol="0"/>
          <a:lstStyle/>
          <a:p>
            <a:r>
              <a:rPr lang="ru-RU" smtClean="0"/>
              <a:t>Образец заголовка</a:t>
            </a:r>
            <a:endParaRPr lang="en-US"/>
          </a:p>
        </p:txBody>
      </p:sp>
      <p:sp>
        <p:nvSpPr>
          <p:cNvPr id="18" name="Дата 6"/>
          <p:cNvSpPr>
            <a:spLocks noGrp="1"/>
          </p:cNvSpPr>
          <p:nvPr>
            <p:ph type="dt" sz="half" idx="10"/>
          </p:nvPr>
        </p:nvSpPr>
        <p:spPr/>
        <p:txBody>
          <a:bodyPr/>
          <a:lstStyle>
            <a:lvl1pPr>
              <a:defRPr/>
            </a:lvl1pPr>
          </a:lstStyle>
          <a:p>
            <a:pPr>
              <a:defRPr/>
            </a:pPr>
            <a:fld id="{25D070C6-3248-477A-A695-512B6FC5C7AA}" type="datetimeFigureOut">
              <a:rPr lang="en-US"/>
              <a:pPr>
                <a:defRPr/>
              </a:pPr>
              <a:t>8/28/2020</a:t>
            </a:fld>
            <a:endParaRPr lang="en-US"/>
          </a:p>
        </p:txBody>
      </p:sp>
      <p:sp>
        <p:nvSpPr>
          <p:cNvPr id="19" name="Нижний колонтитул 7"/>
          <p:cNvSpPr>
            <a:spLocks noGrp="1"/>
          </p:cNvSpPr>
          <p:nvPr>
            <p:ph type="ftr" sz="quarter" idx="11"/>
          </p:nvPr>
        </p:nvSpPr>
        <p:spPr>
          <a:xfrm>
            <a:off x="304800" y="6410325"/>
            <a:ext cx="3581400" cy="365125"/>
          </a:xfrm>
        </p:spPr>
        <p:txBody>
          <a:bodyPr/>
          <a:lstStyle>
            <a:lvl1pPr>
              <a:defRPr/>
            </a:lvl1pPr>
          </a:lstStyle>
          <a:p>
            <a:pPr>
              <a:defRPr/>
            </a:pPr>
            <a:endParaRPr lang="en-US"/>
          </a:p>
        </p:txBody>
      </p:sp>
      <p:sp>
        <p:nvSpPr>
          <p:cNvPr id="20" name="Номер слайда 8"/>
          <p:cNvSpPr>
            <a:spLocks noGrp="1"/>
          </p:cNvSpPr>
          <p:nvPr>
            <p:ph type="sldNum" sz="quarter" idx="12"/>
          </p:nvPr>
        </p:nvSpPr>
        <p:spPr>
          <a:xfrm>
            <a:off x="4343400" y="1042988"/>
            <a:ext cx="457200" cy="441325"/>
          </a:xfrm>
        </p:spPr>
        <p:txBody>
          <a:bodyPr/>
          <a:lstStyle>
            <a:lvl1pPr algn="ctr">
              <a:defRPr smtClean="0"/>
            </a:lvl1pPr>
          </a:lstStyle>
          <a:p>
            <a:pPr>
              <a:defRPr/>
            </a:pPr>
            <a:fld id="{0029ACC9-5AEE-4992-8339-AF29EBE99608}"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lvl1pPr>
              <a:defRPr/>
            </a:lvl1pPr>
          </a:lstStyle>
          <a:p>
            <a:pPr>
              <a:defRPr/>
            </a:pPr>
            <a:fld id="{57F2BA06-779E-4084-9A3E-8F0A65E3C7B0}" type="datetimeFigureOut">
              <a:rPr lang="en-US"/>
              <a:pPr>
                <a:defRPr/>
              </a:pPr>
              <a:t>8/28/2020</a:t>
            </a:fld>
            <a:endParaRPr lang="en-US"/>
          </a:p>
        </p:txBody>
      </p:sp>
      <p:sp>
        <p:nvSpPr>
          <p:cNvPr id="4" name="Нижний колонтитул 3"/>
          <p:cNvSpPr>
            <a:spLocks noGrp="1"/>
          </p:cNvSpPr>
          <p:nvPr>
            <p:ph type="ftr" sz="quarter" idx="11"/>
          </p:nvPr>
        </p:nvSpPr>
        <p:spPr/>
        <p:txBody>
          <a:bodyPr/>
          <a:lstStyle>
            <a:lvl1pPr>
              <a:defRPr/>
            </a:lvl1pPr>
          </a:lstStyle>
          <a:p>
            <a:pPr>
              <a:defRPr/>
            </a:pPr>
            <a:endParaRPr lang="en-US"/>
          </a:p>
        </p:txBody>
      </p:sp>
      <p:sp>
        <p:nvSpPr>
          <p:cNvPr id="5" name="Номер слайда 4"/>
          <p:cNvSpPr>
            <a:spLocks noGrp="1"/>
          </p:cNvSpPr>
          <p:nvPr>
            <p:ph type="sldNum" sz="quarter" idx="12"/>
          </p:nvPr>
        </p:nvSpPr>
        <p:spPr>
          <a:xfrm>
            <a:off x="4343400" y="1036638"/>
            <a:ext cx="457200" cy="441325"/>
          </a:xfrm>
        </p:spPr>
        <p:txBody>
          <a:bodyPr/>
          <a:lstStyle>
            <a:lvl1pPr>
              <a:defRPr/>
            </a:lvl1pPr>
          </a:lstStyle>
          <a:p>
            <a:pPr>
              <a:defRPr/>
            </a:pPr>
            <a:fld id="{3CE40735-4421-4E1A-B332-C424862F0131}" type="slidenum">
              <a:rPr lang="en-US"/>
              <a:pPr>
                <a:defRPr/>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3" name="Прямоугольник 7"/>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4" name="Прямоугольник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5" name="Прямоугольник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Прямоугольник 4"/>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Прямоугольник 5"/>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8" name="Дата 1"/>
          <p:cNvSpPr>
            <a:spLocks noGrp="1"/>
          </p:cNvSpPr>
          <p:nvPr>
            <p:ph type="dt" sz="half" idx="10"/>
          </p:nvPr>
        </p:nvSpPr>
        <p:spPr/>
        <p:txBody>
          <a:bodyPr/>
          <a:lstStyle>
            <a:lvl1pPr>
              <a:defRPr/>
            </a:lvl1pPr>
          </a:lstStyle>
          <a:p>
            <a:pPr>
              <a:defRPr/>
            </a:pPr>
            <a:fld id="{480777C8-8EF1-4CCA-9CB5-E5406C94AE3D}" type="datetimeFigureOut">
              <a:rPr lang="en-US"/>
              <a:pPr>
                <a:defRPr/>
              </a:pPr>
              <a:t>8/28/2020</a:t>
            </a:fld>
            <a:endParaRPr lang="en-US"/>
          </a:p>
        </p:txBody>
      </p:sp>
      <p:sp>
        <p:nvSpPr>
          <p:cNvPr id="9" name="Нижний колонтитул 2"/>
          <p:cNvSpPr>
            <a:spLocks noGrp="1"/>
          </p:cNvSpPr>
          <p:nvPr>
            <p:ph type="ftr" sz="quarter" idx="11"/>
          </p:nvPr>
        </p:nvSpPr>
        <p:spPr/>
        <p:txBody>
          <a:bodyPr/>
          <a:lstStyle>
            <a:lvl1pPr>
              <a:defRPr/>
            </a:lvl1pPr>
          </a:lstStyle>
          <a:p>
            <a:pPr>
              <a:defRPr/>
            </a:pPr>
            <a:endParaRPr lang="en-US"/>
          </a:p>
        </p:txBody>
      </p:sp>
      <p:sp>
        <p:nvSpPr>
          <p:cNvPr id="10" name="Номер слайда 3"/>
          <p:cNvSpPr>
            <a:spLocks noGrp="1"/>
          </p:cNvSpPr>
          <p:nvPr>
            <p:ph type="sldNum" sz="quarter" idx="12"/>
          </p:nvPr>
        </p:nvSpPr>
        <p:spPr>
          <a:xfrm>
            <a:off x="4267200" y="6324600"/>
            <a:ext cx="609600" cy="441325"/>
          </a:xfrm>
        </p:spPr>
        <p:txBody>
          <a:bodyPr/>
          <a:lstStyle>
            <a:lvl1pPr>
              <a:defRPr smtClean="0">
                <a:solidFill>
                  <a:srgbClr val="FFFFFF"/>
                </a:solidFill>
              </a:defRPr>
            </a:lvl1pPr>
          </a:lstStyle>
          <a:p>
            <a:pPr>
              <a:defRPr/>
            </a:pPr>
            <a:fld id="{799A2A53-19B8-426F-A5C5-E8C47B6BDFD2}" type="slidenum">
              <a:rPr lang="en-US"/>
              <a:pPr>
                <a:defRPr/>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Прямоугольник 18"/>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Прямоугольник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8" name="Прямоугольник 15"/>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0" name="Прямоугольник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Прямоугольник 7"/>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Прямая соединительная линия 8"/>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3" name="Овал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Овал 10"/>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Прямоугольник 20"/>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2" name="Заголовок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ru-RU" smtClean="0"/>
              <a:t>Образец заголовка</a:t>
            </a:r>
            <a:endParaRPr lang="en-US"/>
          </a:p>
        </p:txBody>
      </p:sp>
      <p:sp>
        <p:nvSpPr>
          <p:cNvPr id="3" name="Текст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20" name="Содержимое 19"/>
          <p:cNvSpPr>
            <a:spLocks noGrp="1"/>
          </p:cNvSpPr>
          <p:nvPr>
            <p:ph sz="quarter" idx="1"/>
          </p:nvPr>
        </p:nvSpPr>
        <p:spPr>
          <a:xfrm>
            <a:off x="3124200" y="685800"/>
            <a:ext cx="5638800" cy="5410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6" name="Номер слайда 6"/>
          <p:cNvSpPr>
            <a:spLocks noGrp="1"/>
          </p:cNvSpPr>
          <p:nvPr>
            <p:ph type="sldNum" sz="quarter" idx="10"/>
          </p:nvPr>
        </p:nvSpPr>
        <p:spPr>
          <a:xfrm>
            <a:off x="1371600" y="312738"/>
            <a:ext cx="457200" cy="441325"/>
          </a:xfrm>
        </p:spPr>
        <p:txBody>
          <a:bodyPr/>
          <a:lstStyle>
            <a:lvl1pPr>
              <a:defRPr smtClean="0">
                <a:solidFill>
                  <a:schemeClr val="accent3">
                    <a:shade val="75000"/>
                  </a:schemeClr>
                </a:solidFill>
              </a:defRPr>
            </a:lvl1pPr>
          </a:lstStyle>
          <a:p>
            <a:pPr>
              <a:defRPr/>
            </a:pPr>
            <a:fld id="{8B03168F-A36A-47F5-830C-8C7C5F60FD23}" type="slidenum">
              <a:rPr lang="en-US"/>
              <a:pPr>
                <a:defRPr/>
              </a:pPr>
              <a:t>‹#›</a:t>
            </a:fld>
            <a:endParaRPr lang="en-US"/>
          </a:p>
        </p:txBody>
      </p:sp>
      <p:sp>
        <p:nvSpPr>
          <p:cNvPr id="17" name="Дата 4"/>
          <p:cNvSpPr>
            <a:spLocks noGrp="1"/>
          </p:cNvSpPr>
          <p:nvPr>
            <p:ph type="dt" sz="half" idx="11"/>
          </p:nvPr>
        </p:nvSpPr>
        <p:spPr/>
        <p:txBody>
          <a:bodyPr/>
          <a:lstStyle>
            <a:lvl1pPr>
              <a:defRPr/>
            </a:lvl1pPr>
          </a:lstStyle>
          <a:p>
            <a:pPr>
              <a:defRPr/>
            </a:pPr>
            <a:fld id="{65C4401D-C330-401E-8251-3E5359281337}" type="datetimeFigureOut">
              <a:rPr lang="en-US"/>
              <a:pPr>
                <a:defRPr/>
              </a:pPr>
              <a:t>8/28/2020</a:t>
            </a:fld>
            <a:endParaRPr lang="en-US"/>
          </a:p>
        </p:txBody>
      </p:sp>
      <p:sp>
        <p:nvSpPr>
          <p:cNvPr id="18" name="Нижний колонтитул 5"/>
          <p:cNvSpPr>
            <a:spLocks noGrp="1"/>
          </p:cNvSpPr>
          <p:nvPr>
            <p:ph type="ftr" sz="quarter" idx="12"/>
          </p:nvPr>
        </p:nvSpPr>
        <p:spPr>
          <a:xfrm>
            <a:off x="301625" y="6410325"/>
            <a:ext cx="3382963" cy="366713"/>
          </a:xfrm>
        </p:spPr>
        <p:txBody>
          <a:bodyPr/>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Прямая соединительная линия 20"/>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Прямоугольник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8" name="Прямоугольник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Прямоугольник 1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Прямоугольник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Прямоугольник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Овал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Овал 12"/>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Прямоугольник 21"/>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2" name="Заголовок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ru-RU" smtClean="0"/>
              <a:t>Образец заголовка</a:t>
            </a:r>
            <a:endParaRPr lang="en-US"/>
          </a:p>
        </p:txBody>
      </p:sp>
      <p:sp>
        <p:nvSpPr>
          <p:cNvPr id="3" name="Рисунок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ru-RU" smtClean="0"/>
              <a:t>Образец текста</a:t>
            </a:r>
          </a:p>
        </p:txBody>
      </p:sp>
      <p:sp>
        <p:nvSpPr>
          <p:cNvPr id="16" name="Номер слайда 6"/>
          <p:cNvSpPr>
            <a:spLocks noGrp="1"/>
          </p:cNvSpPr>
          <p:nvPr>
            <p:ph type="sldNum" sz="quarter" idx="10"/>
          </p:nvPr>
        </p:nvSpPr>
        <p:spPr>
          <a:xfrm>
            <a:off x="1371600" y="312738"/>
            <a:ext cx="457200" cy="441325"/>
          </a:xfrm>
        </p:spPr>
        <p:txBody>
          <a:bodyPr/>
          <a:lstStyle>
            <a:lvl1pPr>
              <a:defRPr/>
            </a:lvl1pPr>
          </a:lstStyle>
          <a:p>
            <a:pPr>
              <a:defRPr/>
            </a:pPr>
            <a:fld id="{8A0BE54E-7303-4FEB-B116-6068EC48AD13}" type="slidenum">
              <a:rPr lang="en-US"/>
              <a:pPr>
                <a:defRPr/>
              </a:pPr>
              <a:t>‹#›</a:t>
            </a:fld>
            <a:endParaRPr lang="en-US"/>
          </a:p>
        </p:txBody>
      </p:sp>
      <p:sp>
        <p:nvSpPr>
          <p:cNvPr id="17" name="Дата 4"/>
          <p:cNvSpPr>
            <a:spLocks noGrp="1"/>
          </p:cNvSpPr>
          <p:nvPr>
            <p:ph type="dt" sz="half" idx="11"/>
          </p:nvPr>
        </p:nvSpPr>
        <p:spPr>
          <a:xfrm>
            <a:off x="5788025" y="6405563"/>
            <a:ext cx="3044825" cy="365125"/>
          </a:xfrm>
        </p:spPr>
        <p:txBody>
          <a:bodyPr/>
          <a:lstStyle>
            <a:lvl1pPr>
              <a:defRPr/>
            </a:lvl1pPr>
          </a:lstStyle>
          <a:p>
            <a:pPr>
              <a:defRPr/>
            </a:pPr>
            <a:fld id="{3FF3A72D-C74A-40C9-8CEF-469AC678F24F}" type="datetimeFigureOut">
              <a:rPr lang="en-US"/>
              <a:pPr>
                <a:defRPr/>
              </a:pPr>
              <a:t>8/28/2020</a:t>
            </a:fld>
            <a:endParaRPr lang="en-US"/>
          </a:p>
        </p:txBody>
      </p:sp>
      <p:sp>
        <p:nvSpPr>
          <p:cNvPr id="18" name="Нижний колонтитул 5"/>
          <p:cNvSpPr>
            <a:spLocks noGrp="1"/>
          </p:cNvSpPr>
          <p:nvPr>
            <p:ph type="ftr" sz="quarter" idx="12"/>
          </p:nvPr>
        </p:nvSpPr>
        <p:spPr>
          <a:xfrm>
            <a:off x="301625" y="6410325"/>
            <a:ext cx="3584575" cy="366713"/>
          </a:xfrm>
        </p:spPr>
        <p:txBody>
          <a:bodyPr/>
          <a:lstStyle>
            <a:lvl1pPr>
              <a:defRPr/>
            </a:lvl1pPr>
          </a:lstStyle>
          <a:p>
            <a:pPr>
              <a:defRPr/>
            </a:pPr>
            <a:endParaRPr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84DEFF55-D9A9-4ADA-A6DA-494CF924F0D2}" type="datetimeFigureOut">
              <a:rPr lang="en-US"/>
              <a:pPr>
                <a:defRPr/>
              </a:pPr>
              <a:t>8/28/2020</a:t>
            </a:fld>
            <a:endParaRPr lang="en-US"/>
          </a:p>
        </p:txBody>
      </p:sp>
      <p:sp>
        <p:nvSpPr>
          <p:cNvPr id="5" name="Нижний колонтитул 4"/>
          <p:cNvSpPr>
            <a:spLocks noGrp="1"/>
          </p:cNvSpPr>
          <p:nvPr>
            <p:ph type="ftr" sz="quarter" idx="11"/>
          </p:nvPr>
        </p:nvSpPr>
        <p:spPr/>
        <p:txBody>
          <a:bodyPr/>
          <a:lstStyle>
            <a:lvl1pPr>
              <a:defRPr/>
            </a:lvl1pPr>
          </a:lstStyle>
          <a:p>
            <a:pPr>
              <a:defRPr/>
            </a:pPr>
            <a:endParaRPr lang="en-US"/>
          </a:p>
        </p:txBody>
      </p:sp>
      <p:sp>
        <p:nvSpPr>
          <p:cNvPr id="6" name="Номер слайда 5"/>
          <p:cNvSpPr>
            <a:spLocks noGrp="1"/>
          </p:cNvSpPr>
          <p:nvPr>
            <p:ph type="sldNum" sz="quarter" idx="12"/>
          </p:nvPr>
        </p:nvSpPr>
        <p:spPr/>
        <p:txBody>
          <a:bodyPr/>
          <a:lstStyle>
            <a:lvl1pPr>
              <a:defRPr/>
            </a:lvl1pPr>
          </a:lstStyle>
          <a:p>
            <a:pPr>
              <a:defRPr/>
            </a:pPr>
            <a:fld id="{8DEEE302-2AAB-47F1-8EC9-FDF3DF4400B6}"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2"/>
      </p:bgRef>
    </p:bg>
    <p:spTree>
      <p:nvGrpSpPr>
        <p:cNvPr id="1" name=""/>
        <p:cNvGrpSpPr/>
        <p:nvPr/>
      </p:nvGrpSpPr>
      <p:grpSpPr>
        <a:xfrm>
          <a:off x="0" y="0"/>
          <a:ext cx="0" cy="0"/>
          <a:chOff x="0" y="0"/>
          <a:chExt cx="0" cy="0"/>
        </a:xfrm>
      </p:grpSpPr>
      <p:sp>
        <p:nvSpPr>
          <p:cNvPr id="4"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5" name="Прямоугольник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Прямоугольник 8"/>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Прямоугольник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8" name="Прямоугольник 10"/>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Прямоугольник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Прямая соединительная линия 12"/>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Овал 13"/>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Овал 14"/>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Вертикальный текст 2"/>
          <p:cNvSpPr>
            <a:spLocks noGrp="1"/>
          </p:cNvSpPr>
          <p:nvPr>
            <p:ph type="body" orient="vert" idx="1"/>
          </p:nvPr>
        </p:nvSpPr>
        <p:spPr>
          <a:xfrm>
            <a:off x="304800" y="304800"/>
            <a:ext cx="6553200" cy="5821366"/>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2" name="Вертикальный заголовок 1"/>
          <p:cNvSpPr>
            <a:spLocks noGrp="1"/>
          </p:cNvSpPr>
          <p:nvPr>
            <p:ph type="title" orient="vert"/>
          </p:nvPr>
        </p:nvSpPr>
        <p:spPr>
          <a:xfrm>
            <a:off x="7391400" y="304801"/>
            <a:ext cx="1447800" cy="5851525"/>
          </a:xfrm>
        </p:spPr>
        <p:txBody>
          <a:bodyPr vert="eaVert"/>
          <a:lstStyle/>
          <a:p>
            <a:r>
              <a:rPr lang="ru-RU" smtClean="0"/>
              <a:t>Образец заголовка</a:t>
            </a:r>
            <a:endParaRPr lang="en-US"/>
          </a:p>
        </p:txBody>
      </p:sp>
      <p:sp>
        <p:nvSpPr>
          <p:cNvPr id="13" name="Номер слайда 5"/>
          <p:cNvSpPr>
            <a:spLocks noGrp="1"/>
          </p:cNvSpPr>
          <p:nvPr>
            <p:ph type="sldNum" sz="quarter" idx="10"/>
          </p:nvPr>
        </p:nvSpPr>
        <p:spPr>
          <a:xfrm>
            <a:off x="6915150" y="3009900"/>
            <a:ext cx="457200" cy="441325"/>
          </a:xfrm>
        </p:spPr>
        <p:txBody>
          <a:bodyPr/>
          <a:lstStyle>
            <a:lvl1pPr>
              <a:defRPr/>
            </a:lvl1pPr>
          </a:lstStyle>
          <a:p>
            <a:pPr>
              <a:defRPr/>
            </a:pPr>
            <a:fld id="{DCCCB57E-999F-4D6B-93EE-DB60B036FB57}" type="slidenum">
              <a:rPr lang="en-US"/>
              <a:pPr>
                <a:defRPr/>
              </a:pPr>
              <a:t>‹#›</a:t>
            </a:fld>
            <a:endParaRPr lang="en-US"/>
          </a:p>
        </p:txBody>
      </p:sp>
      <p:sp>
        <p:nvSpPr>
          <p:cNvPr id="14" name="Дата 3"/>
          <p:cNvSpPr>
            <a:spLocks noGrp="1"/>
          </p:cNvSpPr>
          <p:nvPr>
            <p:ph type="dt" sz="half" idx="11"/>
          </p:nvPr>
        </p:nvSpPr>
        <p:spPr/>
        <p:txBody>
          <a:bodyPr/>
          <a:lstStyle>
            <a:lvl1pPr>
              <a:defRPr/>
            </a:lvl1pPr>
          </a:lstStyle>
          <a:p>
            <a:pPr>
              <a:defRPr/>
            </a:pPr>
            <a:fld id="{37C08A1A-3F7A-49D9-9EF6-8EC7F105A67D}" type="datetimeFigureOut">
              <a:rPr lang="en-US"/>
              <a:pPr>
                <a:defRPr/>
              </a:pPr>
              <a:t>8/28/2020</a:t>
            </a:fld>
            <a:endParaRPr lang="en-US"/>
          </a:p>
        </p:txBody>
      </p:sp>
      <p:sp>
        <p:nvSpPr>
          <p:cNvPr id="15" name="Нижний колонтитул 4"/>
          <p:cNvSpPr>
            <a:spLocks noGrp="1"/>
          </p:cNvSpPr>
          <p:nvPr>
            <p:ph type="ftr" sz="quarter" idx="12"/>
          </p:nvPr>
        </p:nvSpPr>
        <p:spPr/>
        <p:txBody>
          <a:bodyPr/>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1"/>
      </p:bgRef>
    </p:bg>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Скругленный прямоугольник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Подзаголовок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pPr>
              <a:defRPr/>
            </a:pPr>
            <a:fld id="{1EE1F56C-6125-4F63-9861-7044F90DDCC6}" type="datetimeFigureOut">
              <a:rPr lang="ru-RU" smtClean="0"/>
              <a:pPr>
                <a:defRPr/>
              </a:pPr>
              <a:t>28.08.2020</a:t>
            </a:fld>
            <a:endParaRPr lang="ru-RU"/>
          </a:p>
        </p:txBody>
      </p:sp>
      <p:sp>
        <p:nvSpPr>
          <p:cNvPr id="17" name="Нижний колонтитул 16"/>
          <p:cNvSpPr>
            <a:spLocks noGrp="1"/>
          </p:cNvSpPr>
          <p:nvPr>
            <p:ph type="ftr" sz="quarter" idx="11"/>
          </p:nvPr>
        </p:nvSpPr>
        <p:spPr/>
        <p:txBody>
          <a:bodyPr/>
          <a:lstStyle/>
          <a:p>
            <a:pPr>
              <a:defRPr/>
            </a:pPr>
            <a:endParaRPr lang="ru-RU"/>
          </a:p>
        </p:txBody>
      </p:sp>
      <p:sp>
        <p:nvSpPr>
          <p:cNvPr id="29" name="Номер слайда 28"/>
          <p:cNvSpPr>
            <a:spLocks noGrp="1"/>
          </p:cNvSpPr>
          <p:nvPr>
            <p:ph type="sldNum" sz="quarter" idx="12"/>
          </p:nvPr>
        </p:nvSpPr>
        <p:spPr/>
        <p:txBody>
          <a:bodyPr lIns="0" tIns="0" rIns="0" bIns="0">
            <a:noAutofit/>
          </a:bodyPr>
          <a:lstStyle>
            <a:lvl1pPr>
              <a:defRPr sz="1400">
                <a:solidFill>
                  <a:srgbClr val="FFFFFF"/>
                </a:solidFill>
              </a:defRPr>
            </a:lvl1pPr>
          </a:lstStyle>
          <a:p>
            <a:pPr>
              <a:defRPr/>
            </a:pPr>
            <a:fld id="{BA84A4B5-BE59-4A3E-8F2C-ED8278EDC54B}" type="slidenum">
              <a:rPr lang="ru-RU" smtClean="0"/>
              <a:pPr>
                <a:defRPr/>
              </a:pPr>
              <a:t>‹#›</a:t>
            </a:fld>
            <a:endParaRPr lang="ru-RU"/>
          </a:p>
        </p:txBody>
      </p:sp>
      <p:sp>
        <p:nvSpPr>
          <p:cNvPr id="7" name="Прямоугольник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pPr>
              <a:defRPr/>
            </a:pPr>
            <a:fld id="{3CBEDF25-8EA0-41AD-A54E-E6DFF5E4E8BC}" type="datetimeFigureOut">
              <a:rPr lang="en-US" smtClean="0"/>
              <a:pPr>
                <a:defRPr/>
              </a:pPr>
              <a:t>8/28/2020</a:t>
            </a:fld>
            <a:endParaRPr lang="en-US"/>
          </a:p>
        </p:txBody>
      </p:sp>
      <p:sp>
        <p:nvSpPr>
          <p:cNvPr id="5" name="Нижний колонтитул 4"/>
          <p:cNvSpPr>
            <a:spLocks noGrp="1"/>
          </p:cNvSpPr>
          <p:nvPr>
            <p:ph type="ftr" sz="quarter" idx="11"/>
          </p:nvPr>
        </p:nvSpPr>
        <p:spPr/>
        <p:txBody>
          <a:bodyPr/>
          <a:lstStyle/>
          <a:p>
            <a:pPr>
              <a:defRPr/>
            </a:pPr>
            <a:endParaRPr lang="en-US"/>
          </a:p>
        </p:txBody>
      </p:sp>
      <p:sp>
        <p:nvSpPr>
          <p:cNvPr id="6" name="Номер слайда 5"/>
          <p:cNvSpPr>
            <a:spLocks noGrp="1"/>
          </p:cNvSpPr>
          <p:nvPr>
            <p:ph type="sldNum" sz="quarter" idx="12"/>
          </p:nvPr>
        </p:nvSpPr>
        <p:spPr/>
        <p:txBody>
          <a:bodyPr/>
          <a:lstStyle/>
          <a:p>
            <a:pPr>
              <a:defRPr/>
            </a:pPr>
            <a:fld id="{2A9EF986-AAA2-417B-8454-A271CDBE0E02}" type="slidenum">
              <a:rPr lang="en-US" smtClean="0"/>
              <a:pPr>
                <a:defRPr/>
              </a:pPr>
              <a:t>‹#›</a:t>
            </a:fld>
            <a:endParaRPr lang="en-US"/>
          </a:p>
        </p:txBody>
      </p:sp>
      <p:sp>
        <p:nvSpPr>
          <p:cNvPr id="8" name="Содержимое 7"/>
          <p:cNvSpPr>
            <a:spLocks noGrp="1"/>
          </p:cNvSpPr>
          <p:nvPr>
            <p:ph sz="quarter" idx="1"/>
          </p:nvPr>
        </p:nvSpPr>
        <p:spPr>
          <a:xfrm>
            <a:off x="914400" y="1447800"/>
            <a:ext cx="777240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3" name="Текст 2"/>
          <p:cNvSpPr>
            <a:spLocks noGrp="1"/>
          </p:cNvSpPr>
          <p:nvPr>
            <p:ph type="body" idx="2"/>
          </p:nvPr>
        </p:nvSpPr>
        <p:spPr>
          <a:xfrm>
            <a:off x="6781800" y="1600200"/>
            <a:ext cx="1984248"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ru-RU" smtClean="0"/>
              <a:t>Образец заголовка</a:t>
            </a:r>
            <a:endParaRPr lang="en-US"/>
          </a:p>
        </p:txBody>
      </p:sp>
      <p:sp>
        <p:nvSpPr>
          <p:cNvPr id="5" name="Дата 7"/>
          <p:cNvSpPr>
            <a:spLocks noGrp="1"/>
          </p:cNvSpPr>
          <p:nvPr>
            <p:ph type="dt" sz="half" idx="10"/>
          </p:nvPr>
        </p:nvSpPr>
        <p:spPr/>
        <p:txBody>
          <a:bodyPr/>
          <a:lstStyle>
            <a:lvl1pPr>
              <a:defRPr/>
            </a:lvl1pPr>
          </a:lstStyle>
          <a:p>
            <a:pPr>
              <a:defRPr/>
            </a:pPr>
            <a:fld id="{5D92E334-676E-495F-9028-A19F84CAE0D3}" type="datetimeFigureOut">
              <a:rPr lang="en-US"/>
              <a:pPr>
                <a:defRPr/>
              </a:pPr>
              <a:t>8/28/2020</a:t>
            </a:fld>
            <a:endParaRPr lang="en-US"/>
          </a:p>
        </p:txBody>
      </p:sp>
      <p:sp>
        <p:nvSpPr>
          <p:cNvPr id="6" name="Номер слайда 8"/>
          <p:cNvSpPr>
            <a:spLocks noGrp="1"/>
          </p:cNvSpPr>
          <p:nvPr>
            <p:ph type="sldNum" sz="quarter" idx="11"/>
          </p:nvPr>
        </p:nvSpPr>
        <p:spPr/>
        <p:txBody>
          <a:bodyPr/>
          <a:lstStyle>
            <a:lvl1pPr>
              <a:defRPr/>
            </a:lvl1pPr>
          </a:lstStyle>
          <a:p>
            <a:pPr>
              <a:defRPr/>
            </a:pPr>
            <a:fld id="{9200F78C-3A71-4FBC-88B5-7226F165DFFF}" type="slidenum">
              <a:rPr lang="en-US"/>
              <a:pPr>
                <a:defRPr/>
              </a:pPr>
              <a:t>‹#›</a:t>
            </a:fld>
            <a:endParaRPr lang="en-US"/>
          </a:p>
        </p:txBody>
      </p:sp>
      <p:sp>
        <p:nvSpPr>
          <p:cNvPr id="7" name="Нижний колонтитул 9"/>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Скругленный прямоугольник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722313" y="952500"/>
            <a:ext cx="7772400" cy="1362075"/>
          </a:xfrm>
        </p:spPr>
        <p:txBody>
          <a:bodyPr anchor="b" anchorCtr="0"/>
          <a:lstStyle>
            <a:lvl1pPr algn="l">
              <a:buNone/>
              <a:defRPr sz="4000" b="0" cap="none"/>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pPr>
              <a:defRPr/>
            </a:pPr>
            <a:fld id="{393181A5-62BB-4BA6-92C2-03F3F858B109}" type="datetimeFigureOut">
              <a:rPr lang="en-US" smtClean="0"/>
              <a:pPr>
                <a:defRPr/>
              </a:pPr>
              <a:t>8/28/2020</a:t>
            </a:fld>
            <a:endParaRPr lang="en-US"/>
          </a:p>
        </p:txBody>
      </p:sp>
      <p:sp>
        <p:nvSpPr>
          <p:cNvPr id="5" name="Нижний колонтитул 4"/>
          <p:cNvSpPr>
            <a:spLocks noGrp="1"/>
          </p:cNvSpPr>
          <p:nvPr>
            <p:ph type="ftr" sz="quarter" idx="11"/>
          </p:nvPr>
        </p:nvSpPr>
        <p:spPr>
          <a:xfrm>
            <a:off x="800100" y="6172200"/>
            <a:ext cx="4000500" cy="457200"/>
          </a:xfrm>
        </p:spPr>
        <p:txBody>
          <a:bodyPr/>
          <a:lstStyle/>
          <a:p>
            <a:pPr>
              <a:defRPr/>
            </a:pPr>
            <a:endParaRPr lang="en-US"/>
          </a:p>
        </p:txBody>
      </p:sp>
      <p:sp>
        <p:nvSpPr>
          <p:cNvPr id="7" name="Прямоугольник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146304" y="6208776"/>
            <a:ext cx="457200" cy="457200"/>
          </a:xfrm>
        </p:spPr>
        <p:txBody>
          <a:bodyPr/>
          <a:lstStyle/>
          <a:p>
            <a:pPr>
              <a:defRPr/>
            </a:pPr>
            <a:fld id="{E5B17B89-43AF-449C-B0CB-8DA84FA1B9C9}"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pPr>
              <a:defRPr/>
            </a:pPr>
            <a:fld id="{53141AE1-FB16-4472-A7A5-396C752B1D6B}" type="datetimeFigureOut">
              <a:rPr lang="en-US" smtClean="0"/>
              <a:pPr>
                <a:defRPr/>
              </a:pPr>
              <a:t>8/28/2020</a:t>
            </a:fld>
            <a:endParaRPr lang="en-US"/>
          </a:p>
        </p:txBody>
      </p:sp>
      <p:sp>
        <p:nvSpPr>
          <p:cNvPr id="6" name="Нижний колонтитул 5"/>
          <p:cNvSpPr>
            <a:spLocks noGrp="1"/>
          </p:cNvSpPr>
          <p:nvPr>
            <p:ph type="ftr" sz="quarter" idx="11"/>
          </p:nvPr>
        </p:nvSpPr>
        <p:spPr/>
        <p:txBody>
          <a:bodyPr/>
          <a:lstStyle/>
          <a:p>
            <a:pPr>
              <a:defRPr/>
            </a:pPr>
            <a:endParaRPr lang="en-US"/>
          </a:p>
        </p:txBody>
      </p:sp>
      <p:sp>
        <p:nvSpPr>
          <p:cNvPr id="7" name="Номер слайда 6"/>
          <p:cNvSpPr>
            <a:spLocks noGrp="1"/>
          </p:cNvSpPr>
          <p:nvPr>
            <p:ph type="sldNum" sz="quarter" idx="12"/>
          </p:nvPr>
        </p:nvSpPr>
        <p:spPr/>
        <p:txBody>
          <a:bodyPr/>
          <a:lstStyle/>
          <a:p>
            <a:pPr>
              <a:defRPr/>
            </a:pPr>
            <a:fld id="{52C49D1E-6586-4D22-A328-95E8B3C0A963}" type="slidenum">
              <a:rPr lang="en-US" smtClean="0"/>
              <a:pPr>
                <a:defRPr/>
              </a:pPr>
              <a:t>‹#›</a:t>
            </a:fld>
            <a:endParaRPr lang="en-US"/>
          </a:p>
        </p:txBody>
      </p:sp>
      <p:sp>
        <p:nvSpPr>
          <p:cNvPr id="9" name="Содержимое 8"/>
          <p:cNvSpPr>
            <a:spLocks noGrp="1"/>
          </p:cNvSpPr>
          <p:nvPr>
            <p:ph sz="quarter" idx="1"/>
          </p:nvPr>
        </p:nvSpPr>
        <p:spPr>
          <a:xfrm>
            <a:off x="91440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93395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3050"/>
            <a:ext cx="7772400" cy="1143000"/>
          </a:xfrm>
        </p:spPr>
        <p:txBody>
          <a:bodyPr anchor="b" anchorCtr="0"/>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pPr>
              <a:defRPr/>
            </a:pPr>
            <a:fld id="{85803156-A106-4A04-8FC2-3E8C95D8B68A}" type="datetimeFigureOut">
              <a:rPr lang="en-US" smtClean="0"/>
              <a:pPr>
                <a:defRPr/>
              </a:pPr>
              <a:t>8/28/2020</a:t>
            </a:fld>
            <a:endParaRPr lang="en-US"/>
          </a:p>
        </p:txBody>
      </p:sp>
      <p:sp>
        <p:nvSpPr>
          <p:cNvPr id="8" name="Нижний колонтитул 7"/>
          <p:cNvSpPr>
            <a:spLocks noGrp="1"/>
          </p:cNvSpPr>
          <p:nvPr>
            <p:ph type="ftr" sz="quarter" idx="11"/>
          </p:nvPr>
        </p:nvSpPr>
        <p:spPr/>
        <p:txBody>
          <a:bodyPr/>
          <a:lstStyle/>
          <a:p>
            <a:pPr>
              <a:defRPr/>
            </a:pPr>
            <a:endParaRPr lang="en-US"/>
          </a:p>
        </p:txBody>
      </p:sp>
      <p:sp>
        <p:nvSpPr>
          <p:cNvPr id="9" name="Номер слайда 8"/>
          <p:cNvSpPr>
            <a:spLocks noGrp="1"/>
          </p:cNvSpPr>
          <p:nvPr>
            <p:ph type="sldNum" sz="quarter" idx="12"/>
          </p:nvPr>
        </p:nvSpPr>
        <p:spPr/>
        <p:txBody>
          <a:bodyPr/>
          <a:lstStyle/>
          <a:p>
            <a:pPr>
              <a:defRPr/>
            </a:pPr>
            <a:fld id="{4E0DC32D-3AF9-446A-A339-47C319BC9962}" type="slidenum">
              <a:rPr lang="en-US" smtClean="0"/>
              <a:pPr>
                <a:defRPr/>
              </a:pPr>
              <a:t>‹#›</a:t>
            </a:fld>
            <a:endParaRPr lang="en-US"/>
          </a:p>
        </p:txBody>
      </p:sp>
      <p:sp>
        <p:nvSpPr>
          <p:cNvPr id="11" name="Содержимое 10"/>
          <p:cNvSpPr>
            <a:spLocks noGrp="1"/>
          </p:cNvSpPr>
          <p:nvPr>
            <p:ph sz="half" idx="2"/>
          </p:nvPr>
        </p:nvSpPr>
        <p:spPr>
          <a:xfrm>
            <a:off x="9144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4"/>
          </p:nvPr>
        </p:nvSpPr>
        <p:spPr>
          <a:xfrm>
            <a:off x="49530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pPr>
              <a:defRPr/>
            </a:pPr>
            <a:fld id="{7176A04A-15F0-4D35-9DD2-732A233ED090}" type="datetimeFigureOut">
              <a:rPr lang="en-US" smtClean="0"/>
              <a:pPr>
                <a:defRPr/>
              </a:pPr>
              <a:t>8/28/2020</a:t>
            </a:fld>
            <a:endParaRPr lang="en-US"/>
          </a:p>
        </p:txBody>
      </p:sp>
      <p:sp>
        <p:nvSpPr>
          <p:cNvPr id="4" name="Нижний колонтитул 3"/>
          <p:cNvSpPr>
            <a:spLocks noGrp="1"/>
          </p:cNvSpPr>
          <p:nvPr>
            <p:ph type="ftr" sz="quarter" idx="11"/>
          </p:nvPr>
        </p:nvSpPr>
        <p:spPr/>
        <p:txBody>
          <a:bodyPr/>
          <a:lstStyle/>
          <a:p>
            <a:pPr>
              <a:defRPr/>
            </a:pPr>
            <a:endParaRPr lang="en-US"/>
          </a:p>
        </p:txBody>
      </p:sp>
      <p:sp>
        <p:nvSpPr>
          <p:cNvPr id="5" name="Номер слайда 4"/>
          <p:cNvSpPr>
            <a:spLocks noGrp="1"/>
          </p:cNvSpPr>
          <p:nvPr>
            <p:ph type="sldNum" sz="quarter" idx="12"/>
          </p:nvPr>
        </p:nvSpPr>
        <p:spPr/>
        <p:txBody>
          <a:bodyPr/>
          <a:lstStyle/>
          <a:p>
            <a:pPr>
              <a:defRPr/>
            </a:pPr>
            <a:fld id="{1C99704A-0565-4351-B8B3-E7D01350867E}" type="slidenum">
              <a:rPr lang="en-US" smtClean="0"/>
              <a:pPr>
                <a:defRPr/>
              </a:pPr>
              <a:t>‹#›</a:t>
            </a:fld>
            <a:endParaRPr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pPr>
              <a:defRPr/>
            </a:pPr>
            <a:fld id="{F09F1A7F-846E-4C31-8441-86246B5414FF}" type="datetimeFigureOut">
              <a:rPr lang="en-US" smtClean="0"/>
              <a:pPr>
                <a:defRPr/>
              </a:pPr>
              <a:t>8/28/2020</a:t>
            </a:fld>
            <a:endParaRPr lang="en-US"/>
          </a:p>
        </p:txBody>
      </p:sp>
      <p:sp>
        <p:nvSpPr>
          <p:cNvPr id="3" name="Нижний колонтитул 2"/>
          <p:cNvSpPr>
            <a:spLocks noGrp="1"/>
          </p:cNvSpPr>
          <p:nvPr>
            <p:ph type="ftr" sz="quarter" idx="11"/>
          </p:nvPr>
        </p:nvSpPr>
        <p:spPr/>
        <p:txBody>
          <a:bodyPr/>
          <a:lstStyle/>
          <a:p>
            <a:pPr>
              <a:defRPr/>
            </a:pPr>
            <a:endParaRPr lang="en-US"/>
          </a:p>
        </p:txBody>
      </p:sp>
      <p:sp>
        <p:nvSpPr>
          <p:cNvPr id="4" name="Номер слайда 3"/>
          <p:cNvSpPr>
            <a:spLocks noGrp="1"/>
          </p:cNvSpPr>
          <p:nvPr>
            <p:ph type="sldNum" sz="quarter" idx="12"/>
          </p:nvPr>
        </p:nvSpPr>
        <p:spPr/>
        <p:txBody>
          <a:bodyPr/>
          <a:lstStyle/>
          <a:p>
            <a:pPr>
              <a:defRPr/>
            </a:pPr>
            <a:fld id="{88143A9D-F8A4-4DF3-8AC3-A16D11F2294D}" type="slidenum">
              <a:rPr lang="en-US" smtClean="0"/>
              <a:pPr>
                <a:defRPr/>
              </a:pPr>
              <a:t>‹#›</a:t>
            </a:fld>
            <a:endParaRPr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Скругленный прямоугольник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914400" y="273050"/>
            <a:ext cx="7772400" cy="1143000"/>
          </a:xfrm>
        </p:spPr>
        <p:txBody>
          <a:bodyPr anchor="b" anchorCtr="0"/>
          <a:lstStyle>
            <a:lvl1pPr algn="l">
              <a:buNone/>
              <a:defRPr sz="4000" b="0"/>
            </a:lvl1pPr>
          </a:lstStyle>
          <a:p>
            <a:r>
              <a:rPr kumimoji="0" lang="ru-RU" smtClean="0"/>
              <a:t>Образец заголовка</a:t>
            </a:r>
            <a:endParaRPr kumimoji="0" lang="en-US"/>
          </a:p>
        </p:txBody>
      </p:sp>
      <p:sp>
        <p:nvSpPr>
          <p:cNvPr id="3" name="Текст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pPr>
              <a:defRPr/>
            </a:pPr>
            <a:fld id="{191082E4-303E-4F1E-959A-0B607CE468C5}" type="datetimeFigureOut">
              <a:rPr lang="en-US" smtClean="0"/>
              <a:pPr>
                <a:defRPr/>
              </a:pPr>
              <a:t>8/28/2020</a:t>
            </a:fld>
            <a:endParaRPr lang="en-US"/>
          </a:p>
        </p:txBody>
      </p:sp>
      <p:sp>
        <p:nvSpPr>
          <p:cNvPr id="6" name="Нижний колонтитул 5"/>
          <p:cNvSpPr>
            <a:spLocks noGrp="1"/>
          </p:cNvSpPr>
          <p:nvPr>
            <p:ph type="ftr" sz="quarter" idx="11"/>
          </p:nvPr>
        </p:nvSpPr>
        <p:spPr/>
        <p:txBody>
          <a:bodyPr/>
          <a:lstStyle/>
          <a:p>
            <a:pPr>
              <a:defRPr/>
            </a:pPr>
            <a:endParaRPr lang="en-US"/>
          </a:p>
        </p:txBody>
      </p:sp>
      <p:sp>
        <p:nvSpPr>
          <p:cNvPr id="7" name="Номер слайда 6"/>
          <p:cNvSpPr>
            <a:spLocks noGrp="1"/>
          </p:cNvSpPr>
          <p:nvPr>
            <p:ph type="sldNum" sz="quarter" idx="12"/>
          </p:nvPr>
        </p:nvSpPr>
        <p:spPr/>
        <p:txBody>
          <a:bodyPr/>
          <a:lstStyle/>
          <a:p>
            <a:pPr>
              <a:defRPr/>
            </a:pPr>
            <a:fld id="{42A2C75E-ED8F-486E-A035-584963BBA730}" type="slidenum">
              <a:rPr lang="en-US" smtClean="0"/>
              <a:pPr>
                <a:defRPr/>
              </a:pPr>
              <a:t>‹#›</a:t>
            </a:fld>
            <a:endParaRPr lang="en-US"/>
          </a:p>
        </p:txBody>
      </p:sp>
      <p:sp>
        <p:nvSpPr>
          <p:cNvPr id="11" name="Содержимое 10"/>
          <p:cNvSpPr>
            <a:spLocks noGrp="1"/>
          </p:cNvSpPr>
          <p:nvPr>
            <p:ph sz="quarter" idx="1"/>
          </p:nvPr>
        </p:nvSpPr>
        <p:spPr>
          <a:xfrm>
            <a:off x="2971800" y="1600200"/>
            <a:ext cx="5715000" cy="44958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pPr>
              <a:defRPr/>
            </a:pPr>
            <a:fld id="{F87E9FB2-4489-47C6-A6DA-FCFFE52768B1}" type="datetimeFigureOut">
              <a:rPr lang="en-US" smtClean="0"/>
              <a:pPr>
                <a:defRPr/>
              </a:pPr>
              <a:t>8/28/2020</a:t>
            </a:fld>
            <a:endParaRPr lang="en-US"/>
          </a:p>
        </p:txBody>
      </p:sp>
      <p:sp>
        <p:nvSpPr>
          <p:cNvPr id="6" name="Нижний колонтитул 5"/>
          <p:cNvSpPr>
            <a:spLocks noGrp="1"/>
          </p:cNvSpPr>
          <p:nvPr>
            <p:ph type="ftr" sz="quarter" idx="11"/>
          </p:nvPr>
        </p:nvSpPr>
        <p:spPr>
          <a:xfrm>
            <a:off x="914400" y="6172200"/>
            <a:ext cx="3886200" cy="457200"/>
          </a:xfrm>
        </p:spPr>
        <p:txBody>
          <a:bodyPr/>
          <a:lstStyle/>
          <a:p>
            <a:pPr>
              <a:defRPr/>
            </a:pPr>
            <a:endParaRPr lang="en-US"/>
          </a:p>
        </p:txBody>
      </p:sp>
      <p:sp>
        <p:nvSpPr>
          <p:cNvPr id="7" name="Номер слайда 6"/>
          <p:cNvSpPr>
            <a:spLocks noGrp="1"/>
          </p:cNvSpPr>
          <p:nvPr>
            <p:ph type="sldNum" sz="quarter" idx="12"/>
          </p:nvPr>
        </p:nvSpPr>
        <p:spPr>
          <a:xfrm>
            <a:off x="146304" y="6208776"/>
            <a:ext cx="457200" cy="457200"/>
          </a:xfrm>
        </p:spPr>
        <p:txBody>
          <a:bodyPr/>
          <a:lstStyle/>
          <a:p>
            <a:pPr>
              <a:defRPr/>
            </a:pPr>
            <a:fld id="{FD9DA5E6-36AB-4B91-A4E9-DB08B94A40EA}" type="slidenum">
              <a:rPr lang="en-US" smtClean="0"/>
              <a:pPr>
                <a:defRPr/>
              </a:pPr>
              <a:t>‹#›</a:t>
            </a:fld>
            <a:endParaRPr lang="en-US"/>
          </a:p>
        </p:txBody>
      </p:sp>
      <p:sp>
        <p:nvSpPr>
          <p:cNvPr id="11" name="Прямоугольник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Рисунок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ru-RU" smtClean="0"/>
              <a:t>Вставка рисунка</a:t>
            </a:r>
            <a:endParaRPr kumimoji="0" lang="en-US" dirty="0"/>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fld id="{4300A4F7-9BF9-4008-8D91-097C4B29ADA2}" type="datetimeFigureOut">
              <a:rPr lang="en-US" smtClean="0"/>
              <a:pPr>
                <a:defRPr/>
              </a:pPr>
              <a:t>8/28/2020</a:t>
            </a:fld>
            <a:endParaRPr lang="en-US"/>
          </a:p>
        </p:txBody>
      </p:sp>
      <p:sp>
        <p:nvSpPr>
          <p:cNvPr id="5" name="Нижний колонтитул 4"/>
          <p:cNvSpPr>
            <a:spLocks noGrp="1"/>
          </p:cNvSpPr>
          <p:nvPr>
            <p:ph type="ftr" sz="quarter" idx="11"/>
          </p:nvPr>
        </p:nvSpPr>
        <p:spPr/>
        <p:txBody>
          <a:bodyPr/>
          <a:lstStyle/>
          <a:p>
            <a:pPr>
              <a:defRPr/>
            </a:pPr>
            <a:endParaRPr lang="en-US"/>
          </a:p>
        </p:txBody>
      </p:sp>
      <p:sp>
        <p:nvSpPr>
          <p:cNvPr id="6" name="Номер слайда 5"/>
          <p:cNvSpPr>
            <a:spLocks noGrp="1"/>
          </p:cNvSpPr>
          <p:nvPr>
            <p:ph type="sldNum" sz="quarter" idx="12"/>
          </p:nvPr>
        </p:nvSpPr>
        <p:spPr/>
        <p:txBody>
          <a:bodyPr/>
          <a:lstStyle/>
          <a:p>
            <a:pPr>
              <a:defRPr/>
            </a:pPr>
            <a:fld id="{A85B5A39-14B7-4B98-A817-3D7CE0B5E270}" type="slidenum">
              <a:rPr lang="en-US" smtClean="0"/>
              <a:pPr>
                <a:defRPr/>
              </a:pPr>
              <a:t>‹#›</a:t>
            </a:fld>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1"/>
            <a:ext cx="201168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9144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fld id="{3420EC31-8D31-46C4-AC53-3D05763ACBF2}" type="datetimeFigureOut">
              <a:rPr lang="en-US" smtClean="0"/>
              <a:pPr>
                <a:defRPr/>
              </a:pPr>
              <a:t>8/28/2020</a:t>
            </a:fld>
            <a:endParaRPr lang="en-US"/>
          </a:p>
        </p:txBody>
      </p:sp>
      <p:sp>
        <p:nvSpPr>
          <p:cNvPr id="5" name="Нижний колонтитул 4"/>
          <p:cNvSpPr>
            <a:spLocks noGrp="1"/>
          </p:cNvSpPr>
          <p:nvPr>
            <p:ph type="ftr" sz="quarter" idx="11"/>
          </p:nvPr>
        </p:nvSpPr>
        <p:spPr/>
        <p:txBody>
          <a:bodyPr/>
          <a:lstStyle/>
          <a:p>
            <a:pPr>
              <a:defRPr/>
            </a:pPr>
            <a:endParaRPr lang="en-US"/>
          </a:p>
        </p:txBody>
      </p:sp>
      <p:sp>
        <p:nvSpPr>
          <p:cNvPr id="6" name="Номер слайда 5"/>
          <p:cNvSpPr>
            <a:spLocks noGrp="1"/>
          </p:cNvSpPr>
          <p:nvPr>
            <p:ph type="sldNum" sz="quarter" idx="12"/>
          </p:nvPr>
        </p:nvSpPr>
        <p:spPr/>
        <p:txBody>
          <a:bodyPr/>
          <a:lstStyle/>
          <a:p>
            <a:pPr>
              <a:defRPr/>
            </a:pPr>
            <a:fld id="{E68BDF19-F6A0-4C20-956C-604CBD029C79}"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ru-RU" smtClean="0"/>
              <a:t>Образец заголовка</a:t>
            </a:r>
            <a:endParaRPr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ru-RU" noProof="0" smtClean="0"/>
              <a:t>Вставка рисунка</a:t>
            </a:r>
            <a:endParaRPr lang="en-US" noProof="0"/>
          </a:p>
        </p:txBody>
      </p:sp>
      <p:sp>
        <p:nvSpPr>
          <p:cNvPr id="4" name="Текст 3"/>
          <p:cNvSpPr>
            <a:spLocks noGrp="1"/>
          </p:cNvSpPr>
          <p:nvPr>
            <p:ph type="body" sz="half" idx="2"/>
          </p:nvPr>
        </p:nvSpPr>
        <p:spPr>
          <a:xfrm>
            <a:off x="6629400" y="1600200"/>
            <a:ext cx="20574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ru-RU" smtClean="0"/>
              <a:t>Образец текста</a:t>
            </a:r>
          </a:p>
        </p:txBody>
      </p:sp>
      <p:sp>
        <p:nvSpPr>
          <p:cNvPr id="5" name="Дата 7"/>
          <p:cNvSpPr>
            <a:spLocks noGrp="1"/>
          </p:cNvSpPr>
          <p:nvPr>
            <p:ph type="dt" sz="half" idx="10"/>
          </p:nvPr>
        </p:nvSpPr>
        <p:spPr/>
        <p:txBody>
          <a:bodyPr/>
          <a:lstStyle>
            <a:lvl1pPr>
              <a:defRPr/>
            </a:lvl1pPr>
          </a:lstStyle>
          <a:p>
            <a:pPr>
              <a:defRPr/>
            </a:pPr>
            <a:fld id="{FC82FFAF-EA43-4620-8035-AC08C050A042}" type="datetimeFigureOut">
              <a:rPr lang="en-US"/>
              <a:pPr>
                <a:defRPr/>
              </a:pPr>
              <a:t>8/28/2020</a:t>
            </a:fld>
            <a:endParaRPr lang="en-US"/>
          </a:p>
        </p:txBody>
      </p:sp>
      <p:sp>
        <p:nvSpPr>
          <p:cNvPr id="6" name="Номер слайда 8"/>
          <p:cNvSpPr>
            <a:spLocks noGrp="1"/>
          </p:cNvSpPr>
          <p:nvPr>
            <p:ph type="sldNum" sz="quarter" idx="11"/>
          </p:nvPr>
        </p:nvSpPr>
        <p:spPr/>
        <p:txBody>
          <a:bodyPr/>
          <a:lstStyle>
            <a:lvl1pPr>
              <a:defRPr/>
            </a:lvl1pPr>
          </a:lstStyle>
          <a:p>
            <a:pPr>
              <a:defRPr/>
            </a:pPr>
            <a:fld id="{7F2C2267-8F25-4302-883E-3F80A82DC7F3}" type="slidenum">
              <a:rPr lang="en-US"/>
              <a:pPr>
                <a:defRPr/>
              </a:pPr>
              <a:t>‹#›</a:t>
            </a:fld>
            <a:endParaRPr lang="en-US"/>
          </a:p>
        </p:txBody>
      </p:sp>
      <p:sp>
        <p:nvSpPr>
          <p:cNvPr id="7" name="Нижний колонтитул 9"/>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6.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26" name="Текст 8"/>
          <p:cNvSpPr>
            <a:spLocks noGrp="1"/>
          </p:cNvSpPr>
          <p:nvPr>
            <p:ph type="body" idx="1"/>
          </p:nvPr>
        </p:nvSpPr>
        <p:spPr bwMode="auto">
          <a:xfrm>
            <a:off x="457200" y="1447800"/>
            <a:ext cx="8229600" cy="4678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24" name="Дата 23"/>
          <p:cNvSpPr>
            <a:spLocks noGrp="1"/>
          </p:cNvSpPr>
          <p:nvPr>
            <p:ph type="dt" sz="half" idx="2"/>
          </p:nvPr>
        </p:nvSpPr>
        <p:spPr>
          <a:xfrm>
            <a:off x="5791200" y="6203950"/>
            <a:ext cx="2590800" cy="384175"/>
          </a:xfrm>
          <a:prstGeom prst="rect">
            <a:avLst/>
          </a:prstGeom>
        </p:spPr>
        <p:txBody>
          <a:bodyPr vert="horz" anchor="ctr" anchorCtr="0"/>
          <a:lstStyle>
            <a:lvl1pPr algn="l" eaLnBrk="1" fontAlgn="auto" latinLnBrk="0" hangingPunct="1">
              <a:spcBef>
                <a:spcPts val="0"/>
              </a:spcBef>
              <a:spcAft>
                <a:spcPts val="0"/>
              </a:spcAft>
              <a:defRPr kumimoji="0" sz="1200" smtClean="0">
                <a:solidFill>
                  <a:schemeClr val="tx2"/>
                </a:solidFill>
                <a:latin typeface="+mn-lt"/>
                <a:cs typeface="+mn-cs"/>
              </a:defRPr>
            </a:lvl1pPr>
          </a:lstStyle>
          <a:p>
            <a:pPr>
              <a:defRPr/>
            </a:pPr>
            <a:fld id="{6FA1D03F-DC05-4287-A682-DD4EBFEEA899}" type="datetimeFigureOut">
              <a:rPr lang="en-US"/>
              <a:pPr>
                <a:defRPr/>
              </a:pPr>
              <a:t>8/28/2020</a:t>
            </a:fld>
            <a:endParaRPr lang="en-US"/>
          </a:p>
        </p:txBody>
      </p:sp>
      <p:sp>
        <p:nvSpPr>
          <p:cNvPr id="10" name="Нижний колонтитул 9"/>
          <p:cNvSpPr>
            <a:spLocks noGrp="1"/>
          </p:cNvSpPr>
          <p:nvPr>
            <p:ph type="ftr" sz="quarter" idx="3"/>
          </p:nvPr>
        </p:nvSpPr>
        <p:spPr>
          <a:xfrm>
            <a:off x="2133600" y="6203950"/>
            <a:ext cx="3581400"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22" name="Номер слайда 21"/>
          <p:cNvSpPr>
            <a:spLocks noGrp="1"/>
          </p:cNvSpPr>
          <p:nvPr>
            <p:ph type="sldNum" sz="quarter" idx="4"/>
          </p:nvPr>
        </p:nvSpPr>
        <p:spPr>
          <a:xfrm>
            <a:off x="8410575" y="6181725"/>
            <a:ext cx="609600" cy="457200"/>
          </a:xfrm>
          <a:prstGeom prst="rect">
            <a:avLst/>
          </a:prstGeom>
          <a:noFill/>
        </p:spPr>
        <p:txBody>
          <a:bodyPr vert="horz" lIns="0" tIns="0" rIns="0" bIns="0" anchor="ctr" anchorCtr="0">
            <a:noAutofit/>
          </a:bodyPr>
          <a:lstStyle>
            <a:lvl1pPr algn="ctr" eaLnBrk="1" fontAlgn="auto" latinLnBrk="0" hangingPunct="1">
              <a:spcBef>
                <a:spcPts val="0"/>
              </a:spcBef>
              <a:spcAft>
                <a:spcPts val="0"/>
              </a:spcAft>
              <a:defRPr kumimoji="0" sz="1600" baseline="0" smtClean="0">
                <a:solidFill>
                  <a:schemeClr val="tx2"/>
                </a:solidFill>
                <a:latin typeface="+mn-lt"/>
                <a:cs typeface="+mn-cs"/>
              </a:defRPr>
            </a:lvl1pPr>
          </a:lstStyle>
          <a:p>
            <a:pPr>
              <a:defRPr/>
            </a:pPr>
            <a:fld id="{B48F3D33-1715-4D64-95E8-D69E47243100}" type="slidenum">
              <a:rPr lang="en-US"/>
              <a:pPr>
                <a:defRPr/>
              </a:pPr>
              <a:t>‹#›</a:t>
            </a:fld>
            <a:endParaRPr lang="en-US"/>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ru-RU" smtClean="0"/>
              <a:t>Образец заголовка</a:t>
            </a:r>
            <a:endParaRPr lang="en-US"/>
          </a:p>
        </p:txBody>
      </p:sp>
    </p:spTree>
  </p:cSld>
  <p:clrMap bg1="dk1" tx1="lt1" bg2="dk2" tx2="lt2" accent1="accent1" accent2="accent2" accent3="accent3" accent4="accent4" accent5="accent5" accent6="accent6" hlink="hlink" folHlink="folHlink"/>
  <p:sldLayoutIdLst>
    <p:sldLayoutId id="2147483846" r:id="rId1"/>
    <p:sldLayoutId id="2147483819" r:id="rId2"/>
    <p:sldLayoutId id="2147483847" r:id="rId3"/>
    <p:sldLayoutId id="2147483818" r:id="rId4"/>
    <p:sldLayoutId id="2147483848" r:id="rId5"/>
    <p:sldLayoutId id="2147483817" r:id="rId6"/>
    <p:sldLayoutId id="2147483816" r:id="rId7"/>
    <p:sldLayoutId id="2147483849" r:id="rId8"/>
    <p:sldLayoutId id="2147483850" r:id="rId9"/>
    <p:sldLayoutId id="2147483815" r:id="rId10"/>
    <p:sldLayoutId id="2147483814" r:id="rId11"/>
  </p:sldLayoutIdLst>
  <p:txStyles>
    <p:titleStyle>
      <a:lvl1pPr algn="l" rtl="0" fontAlgn="base">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0" fontAlgn="base">
        <a:spcBef>
          <a:spcPct val="0"/>
        </a:spcBef>
        <a:spcAft>
          <a:spcPct val="0"/>
        </a:spcAft>
        <a:defRPr sz="4200">
          <a:solidFill>
            <a:srgbClr val="F9F9F9"/>
          </a:solidFill>
          <a:latin typeface="Constantia" pitchFamily="18" charset="0"/>
        </a:defRPr>
      </a:lvl2pPr>
      <a:lvl3pPr algn="l" rtl="0" fontAlgn="base">
        <a:spcBef>
          <a:spcPct val="0"/>
        </a:spcBef>
        <a:spcAft>
          <a:spcPct val="0"/>
        </a:spcAft>
        <a:defRPr sz="4200">
          <a:solidFill>
            <a:srgbClr val="F9F9F9"/>
          </a:solidFill>
          <a:latin typeface="Constantia" pitchFamily="18" charset="0"/>
        </a:defRPr>
      </a:lvl3pPr>
      <a:lvl4pPr algn="l" rtl="0" fontAlgn="base">
        <a:spcBef>
          <a:spcPct val="0"/>
        </a:spcBef>
        <a:spcAft>
          <a:spcPct val="0"/>
        </a:spcAft>
        <a:defRPr sz="4200">
          <a:solidFill>
            <a:srgbClr val="F9F9F9"/>
          </a:solidFill>
          <a:latin typeface="Constantia" pitchFamily="18" charset="0"/>
        </a:defRPr>
      </a:lvl4pPr>
      <a:lvl5pPr algn="l" rtl="0" fontAlgn="base">
        <a:spcBef>
          <a:spcPct val="0"/>
        </a:spcBef>
        <a:spcAft>
          <a:spcPct val="0"/>
        </a:spcAft>
        <a:defRPr sz="4200">
          <a:solidFill>
            <a:srgbClr val="F9F9F9"/>
          </a:solidFill>
          <a:latin typeface="Constantia" pitchFamily="18" charset="0"/>
        </a:defRPr>
      </a:lvl5pPr>
      <a:lvl6pPr marL="457200" algn="l" rtl="0" fontAlgn="base">
        <a:spcBef>
          <a:spcPct val="0"/>
        </a:spcBef>
        <a:spcAft>
          <a:spcPct val="0"/>
        </a:spcAft>
        <a:defRPr sz="4200">
          <a:solidFill>
            <a:srgbClr val="F9F9F9"/>
          </a:solidFill>
          <a:latin typeface="Constantia" pitchFamily="18" charset="0"/>
        </a:defRPr>
      </a:lvl6pPr>
      <a:lvl7pPr marL="914400" algn="l" rtl="0" fontAlgn="base">
        <a:spcBef>
          <a:spcPct val="0"/>
        </a:spcBef>
        <a:spcAft>
          <a:spcPct val="0"/>
        </a:spcAft>
        <a:defRPr sz="4200">
          <a:solidFill>
            <a:srgbClr val="F9F9F9"/>
          </a:solidFill>
          <a:latin typeface="Constantia" pitchFamily="18" charset="0"/>
        </a:defRPr>
      </a:lvl7pPr>
      <a:lvl8pPr marL="1371600" algn="l" rtl="0" fontAlgn="base">
        <a:spcBef>
          <a:spcPct val="0"/>
        </a:spcBef>
        <a:spcAft>
          <a:spcPct val="0"/>
        </a:spcAft>
        <a:defRPr sz="4200">
          <a:solidFill>
            <a:srgbClr val="F9F9F9"/>
          </a:solidFill>
          <a:latin typeface="Constantia" pitchFamily="18" charset="0"/>
        </a:defRPr>
      </a:lvl8pPr>
      <a:lvl9pPr marL="1828800" algn="l" rtl="0" fontAlgn="base">
        <a:spcBef>
          <a:spcPct val="0"/>
        </a:spcBef>
        <a:spcAft>
          <a:spcPct val="0"/>
        </a:spcAft>
        <a:defRPr sz="4200">
          <a:solidFill>
            <a:srgbClr val="F9F9F9"/>
          </a:solidFill>
          <a:latin typeface="Constantia" pitchFamily="18" charset="0"/>
        </a:defRPr>
      </a:lvl9pPr>
    </p:titleStyle>
    <p:bodyStyle>
      <a:lvl1pPr marL="273050" indent="-273050" algn="l" rtl="0" fontAlgn="base">
        <a:spcBef>
          <a:spcPts val="600"/>
        </a:spcBef>
        <a:spcAft>
          <a:spcPct val="0"/>
        </a:spcAft>
        <a:buClr>
          <a:schemeClr val="accent2"/>
        </a:buClr>
        <a:buSzPct val="85000"/>
        <a:buFont typeface="Wingdings 2" pitchFamily="18" charset="2"/>
        <a:buChar char=""/>
        <a:defRPr sz="2600" kern="1200">
          <a:solidFill>
            <a:schemeClr val="tx1"/>
          </a:solidFill>
          <a:latin typeface="+mn-lt"/>
          <a:ea typeface="+mn-ea"/>
          <a:cs typeface="+mn-cs"/>
        </a:defRPr>
      </a:lvl1pPr>
      <a:lvl2pPr marL="639763" indent="-273050" algn="l" rtl="0" fontAlgn="base">
        <a:spcBef>
          <a:spcPts val="300"/>
        </a:spcBef>
        <a:spcAft>
          <a:spcPct val="0"/>
        </a:spcAft>
        <a:buClr>
          <a:srgbClr val="D6903D"/>
        </a:buClr>
        <a:buSzPct val="85000"/>
        <a:buFont typeface="Wingdings 2" pitchFamily="18" charset="2"/>
        <a:buChar char=""/>
        <a:defRPr sz="2400" kern="1200">
          <a:solidFill>
            <a:schemeClr val="tx2"/>
          </a:solidFill>
          <a:latin typeface="+mn-lt"/>
          <a:ea typeface="+mn-ea"/>
          <a:cs typeface="+mn-cs"/>
        </a:defRPr>
      </a:lvl2pPr>
      <a:lvl3pPr marL="1004888" indent="-228600" algn="l" rtl="0" fontAlgn="base">
        <a:spcBef>
          <a:spcPts val="300"/>
        </a:spcBef>
        <a:spcAft>
          <a:spcPct val="0"/>
        </a:spcAft>
        <a:buClr>
          <a:srgbClr val="B37732"/>
        </a:buClr>
        <a:buSzPct val="85000"/>
        <a:buFont typeface="Wingdings 2" pitchFamily="18" charset="2"/>
        <a:buChar char=""/>
        <a:defRPr sz="2100" kern="1200">
          <a:solidFill>
            <a:schemeClr val="tx1"/>
          </a:solidFill>
          <a:latin typeface="+mn-lt"/>
          <a:ea typeface="+mn-ea"/>
          <a:cs typeface="+mn-cs"/>
        </a:defRPr>
      </a:lvl3pPr>
      <a:lvl4pPr marL="1279525" indent="-228600" algn="l" rtl="0" fontAlgn="base">
        <a:spcBef>
          <a:spcPts val="300"/>
        </a:spcBef>
        <a:spcAft>
          <a:spcPct val="0"/>
        </a:spcAft>
        <a:buClr>
          <a:srgbClr val="D6903D"/>
        </a:buClr>
        <a:buSzPct val="85000"/>
        <a:buFont typeface="Wingdings 2" pitchFamily="18" charset="2"/>
        <a:buChar char=""/>
        <a:defRPr sz="1900" kern="1200">
          <a:solidFill>
            <a:schemeClr val="tx1"/>
          </a:solidFill>
          <a:latin typeface="+mn-lt"/>
          <a:ea typeface="+mn-ea"/>
          <a:cs typeface="+mn-cs"/>
        </a:defRPr>
      </a:lvl4pPr>
      <a:lvl5pPr marL="1554163" indent="-228600" algn="l" rtl="0" fontAlgn="base">
        <a:spcBef>
          <a:spcPts val="338"/>
        </a:spcBef>
        <a:spcAft>
          <a:spcPct val="0"/>
        </a:spcAft>
        <a:buClr>
          <a:srgbClr val="D6903D"/>
        </a:buClr>
        <a:buSzPct val="85000"/>
        <a:buFont typeface="Wingdings 2"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Нижний колонтитул 2"/>
          <p:cNvSpPr>
            <a:spLocks noGrp="1"/>
          </p:cNvSpPr>
          <p:nvPr>
            <p:ph type="ftr" sz="quarter" idx="3"/>
          </p:nvPr>
        </p:nvSpPr>
        <p:spPr>
          <a:xfrm>
            <a:off x="1295400" y="6400800"/>
            <a:ext cx="4211638" cy="274638"/>
          </a:xfrm>
          <a:prstGeom prst="rect">
            <a:avLst/>
          </a:prstGeom>
        </p:spPr>
        <p:txBody>
          <a:bodyPr/>
          <a:lstStyle>
            <a:lvl1pPr algn="r"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endParaRPr lang="en-US"/>
          </a:p>
        </p:txBody>
      </p:sp>
      <p:sp>
        <p:nvSpPr>
          <p:cNvPr id="14" name="Дата 13"/>
          <p:cNvSpPr>
            <a:spLocks noGrp="1"/>
          </p:cNvSpPr>
          <p:nvPr>
            <p:ph type="dt" sz="half" idx="2"/>
          </p:nvPr>
        </p:nvSpPr>
        <p:spPr>
          <a:xfrm>
            <a:off x="5562600" y="6400800"/>
            <a:ext cx="3001963" cy="274638"/>
          </a:xfrm>
          <a:prstGeom prst="rect">
            <a:avLst/>
          </a:prstGeom>
        </p:spPr>
        <p:txBody>
          <a:bodyPr/>
          <a:lstStyle>
            <a:lvl1pPr algn="l" eaLnBrk="1" fontAlgn="auto" latinLnBrk="0" hangingPunct="1">
              <a:spcBef>
                <a:spcPts val="0"/>
              </a:spcBef>
              <a:spcAft>
                <a:spcPts val="0"/>
              </a:spcAft>
              <a:defRPr kumimoji="0" sz="1300" smtClean="0">
                <a:solidFill>
                  <a:schemeClr val="bg2">
                    <a:tint val="60000"/>
                    <a:satMod val="155000"/>
                  </a:schemeClr>
                </a:solidFill>
                <a:latin typeface="+mn-lt"/>
                <a:cs typeface="+mn-cs"/>
              </a:defRPr>
            </a:lvl1pPr>
            <a:extLst/>
          </a:lstStyle>
          <a:p>
            <a:pPr>
              <a:defRPr/>
            </a:pPr>
            <a:fld id="{282835F5-1F76-4441-8007-0DAC3D721FC7}" type="datetimeFigureOut">
              <a:rPr lang="en-US"/>
              <a:pPr>
                <a:defRPr/>
              </a:pPr>
              <a:t>8/28/2020</a:t>
            </a:fld>
            <a:endParaRPr lang="en-US"/>
          </a:p>
        </p:txBody>
      </p:sp>
      <p:sp>
        <p:nvSpPr>
          <p:cNvPr id="23" name="Номер слайда 22"/>
          <p:cNvSpPr>
            <a:spLocks noGrp="1"/>
          </p:cNvSpPr>
          <p:nvPr>
            <p:ph type="sldNum" sz="quarter" idx="4"/>
          </p:nvPr>
        </p:nvSpPr>
        <p:spPr>
          <a:xfrm>
            <a:off x="8639175" y="6515100"/>
            <a:ext cx="463550" cy="273050"/>
          </a:xfrm>
          <a:prstGeom prst="rect">
            <a:avLst/>
          </a:prstGeom>
        </p:spPr>
        <p:txBody>
          <a:bodyPr anchor="ctr"/>
          <a:lstStyle>
            <a:lvl1pPr algn="r" eaLnBrk="1" fontAlgn="auto" latinLnBrk="0" hangingPunct="1">
              <a:spcBef>
                <a:spcPts val="0"/>
              </a:spcBef>
              <a:spcAft>
                <a:spcPts val="0"/>
              </a:spcAft>
              <a:defRPr kumimoji="0" sz="1600" smtClean="0">
                <a:solidFill>
                  <a:schemeClr val="tx2">
                    <a:shade val="90000"/>
                  </a:schemeClr>
                </a:solidFill>
                <a:effectLst/>
                <a:latin typeface="+mn-lt"/>
                <a:cs typeface="+mn-cs"/>
              </a:defRPr>
            </a:lvl1pPr>
            <a:extLst/>
          </a:lstStyle>
          <a:p>
            <a:pPr>
              <a:defRPr/>
            </a:pPr>
            <a:fld id="{C8EE85DA-46A3-4012-B426-3315220BAA09}" type="slidenum">
              <a:rPr lang="en-US"/>
              <a:pPr>
                <a:defRPr/>
              </a:pPr>
              <a:t>‹#›</a:t>
            </a:fld>
            <a:endParaRPr lang="en-US"/>
          </a:p>
        </p:txBody>
      </p:sp>
      <p:sp>
        <p:nvSpPr>
          <p:cNvPr id="22" name="Заголовок 21"/>
          <p:cNvSpPr>
            <a:spLocks noGrp="1"/>
          </p:cNvSpPr>
          <p:nvPr>
            <p:ph type="title"/>
          </p:nvPr>
        </p:nvSpPr>
        <p:spPr>
          <a:xfrm>
            <a:off x="457200" y="254000"/>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lang="ru-RU" smtClean="0"/>
              <a:t>Образец заголовка</a:t>
            </a:r>
            <a:endParaRPr lang="en-US"/>
          </a:p>
        </p:txBody>
      </p:sp>
      <p:sp>
        <p:nvSpPr>
          <p:cNvPr id="13321" name="Текст 12"/>
          <p:cNvSpPr>
            <a:spLocks noGrp="1"/>
          </p:cNvSpPr>
          <p:nvPr>
            <p:ph type="body" idx="1"/>
          </p:nvPr>
        </p:nvSpPr>
        <p:spPr bwMode="auto">
          <a:xfrm>
            <a:off x="457200" y="16462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Tree>
  </p:cSld>
  <p:clrMap bg1="dk1" tx1="lt1" bg2="dk2" tx2="lt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 id="2147483856" r:id="rId6"/>
    <p:sldLayoutId id="2147483822" r:id="rId7"/>
    <p:sldLayoutId id="2147483857" r:id="rId8"/>
    <p:sldLayoutId id="2147483858" r:id="rId9"/>
    <p:sldLayoutId id="2147483821" r:id="rId10"/>
    <p:sldLayoutId id="2147483820" r:id="rId11"/>
  </p:sldLayoutIdLst>
  <p:txStyles>
    <p:titleStyle>
      <a:lvl1pPr marL="53975" indent="-53975" algn="r" rtl="0" fontAlgn="base">
        <a:spcBef>
          <a:spcPct val="0"/>
        </a:spcBef>
        <a:spcAft>
          <a:spcPct val="0"/>
        </a:spcAft>
        <a:defRPr sz="4600" kern="1200">
          <a:solidFill>
            <a:srgbClr val="E7EACB"/>
          </a:solidFill>
          <a:effectLst>
            <a:outerShdw blurRad="38100" dist="25500" dir="5400000" algn="tl" rotWithShape="0">
              <a:srgbClr val="000000">
                <a:satMod val="180000"/>
                <a:alpha val="75000"/>
              </a:srgbClr>
            </a:outerShdw>
          </a:effectLst>
          <a:latin typeface="+mj-lt"/>
          <a:ea typeface="+mj-ea"/>
          <a:cs typeface="+mj-cs"/>
        </a:defRPr>
      </a:lvl1pPr>
      <a:lvl2pPr marL="53975" indent="-53975" algn="r" rtl="0" fontAlgn="base">
        <a:spcBef>
          <a:spcPct val="0"/>
        </a:spcBef>
        <a:spcAft>
          <a:spcPct val="0"/>
        </a:spcAft>
        <a:defRPr sz="4600">
          <a:solidFill>
            <a:srgbClr val="E7EACB"/>
          </a:solidFill>
          <a:latin typeface="Rockwell" pitchFamily="18" charset="0"/>
        </a:defRPr>
      </a:lvl2pPr>
      <a:lvl3pPr marL="53975" indent="-53975" algn="r" rtl="0" fontAlgn="base">
        <a:spcBef>
          <a:spcPct val="0"/>
        </a:spcBef>
        <a:spcAft>
          <a:spcPct val="0"/>
        </a:spcAft>
        <a:defRPr sz="4600">
          <a:solidFill>
            <a:srgbClr val="E7EACB"/>
          </a:solidFill>
          <a:latin typeface="Rockwell" pitchFamily="18" charset="0"/>
        </a:defRPr>
      </a:lvl3pPr>
      <a:lvl4pPr marL="53975" indent="-53975" algn="r" rtl="0" fontAlgn="base">
        <a:spcBef>
          <a:spcPct val="0"/>
        </a:spcBef>
        <a:spcAft>
          <a:spcPct val="0"/>
        </a:spcAft>
        <a:defRPr sz="4600">
          <a:solidFill>
            <a:srgbClr val="E7EACB"/>
          </a:solidFill>
          <a:latin typeface="Rockwell" pitchFamily="18" charset="0"/>
        </a:defRPr>
      </a:lvl4pPr>
      <a:lvl5pPr marL="53975" indent="-53975" algn="r" rtl="0" fontAlgn="base">
        <a:spcBef>
          <a:spcPct val="0"/>
        </a:spcBef>
        <a:spcAft>
          <a:spcPct val="0"/>
        </a:spcAft>
        <a:defRPr sz="4600">
          <a:solidFill>
            <a:srgbClr val="E7EACB"/>
          </a:solidFill>
          <a:latin typeface="Rockwell" pitchFamily="18" charset="0"/>
        </a:defRPr>
      </a:lvl5pPr>
      <a:lvl6pPr marL="511175" indent="-53975" algn="r" rtl="0" fontAlgn="base">
        <a:spcBef>
          <a:spcPct val="0"/>
        </a:spcBef>
        <a:spcAft>
          <a:spcPct val="0"/>
        </a:spcAft>
        <a:defRPr sz="4600">
          <a:solidFill>
            <a:srgbClr val="E7EACB"/>
          </a:solidFill>
          <a:latin typeface="Rockwell" pitchFamily="18" charset="0"/>
        </a:defRPr>
      </a:lvl6pPr>
      <a:lvl7pPr marL="968375" indent="-53975" algn="r" rtl="0" fontAlgn="base">
        <a:spcBef>
          <a:spcPct val="0"/>
        </a:spcBef>
        <a:spcAft>
          <a:spcPct val="0"/>
        </a:spcAft>
        <a:defRPr sz="4600">
          <a:solidFill>
            <a:srgbClr val="E7EACB"/>
          </a:solidFill>
          <a:latin typeface="Rockwell" pitchFamily="18" charset="0"/>
        </a:defRPr>
      </a:lvl7pPr>
      <a:lvl8pPr marL="1425575" indent="-53975" algn="r" rtl="0" fontAlgn="base">
        <a:spcBef>
          <a:spcPct val="0"/>
        </a:spcBef>
        <a:spcAft>
          <a:spcPct val="0"/>
        </a:spcAft>
        <a:defRPr sz="4600">
          <a:solidFill>
            <a:srgbClr val="E7EACB"/>
          </a:solidFill>
          <a:latin typeface="Rockwell" pitchFamily="18" charset="0"/>
        </a:defRPr>
      </a:lvl8pPr>
      <a:lvl9pPr marL="1882775" indent="-53975" algn="r" rtl="0" fontAlgn="base">
        <a:spcBef>
          <a:spcPct val="0"/>
        </a:spcBef>
        <a:spcAft>
          <a:spcPct val="0"/>
        </a:spcAft>
        <a:defRPr sz="4600">
          <a:solidFill>
            <a:srgbClr val="E7EACB"/>
          </a:solidFill>
          <a:latin typeface="Rockwell" pitchFamily="18" charset="0"/>
        </a:defRPr>
      </a:lvl9pPr>
      <a:extLst/>
    </p:titleStyle>
    <p:bodyStyle>
      <a:lvl1pPr marL="292100" indent="-292100" algn="l" rtl="0" fontAlgn="base">
        <a:spcBef>
          <a:spcPct val="0"/>
        </a:spcBef>
        <a:spcAft>
          <a:spcPct val="0"/>
        </a:spcAft>
        <a:buClr>
          <a:schemeClr val="accent1"/>
        </a:buClr>
        <a:buSzPct val="70000"/>
        <a:buFont typeface="Wingdings 2" pitchFamily="18" charset="2"/>
        <a:buChar char=""/>
        <a:defRPr sz="3200" kern="1200">
          <a:solidFill>
            <a:schemeClr val="tx1"/>
          </a:solidFill>
          <a:latin typeface="+mn-lt"/>
          <a:ea typeface="+mn-ea"/>
          <a:cs typeface="+mn-cs"/>
        </a:defRPr>
      </a:lvl1pPr>
      <a:lvl2pPr marL="639763" indent="-228600" algn="l" rtl="0" fontAlgn="base">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fontAlgn="base">
        <a:spcBef>
          <a:spcPts val="400"/>
        </a:spcBef>
        <a:spcAft>
          <a:spcPct val="0"/>
        </a:spcAft>
        <a:buClr>
          <a:srgbClr val="A8CDD7"/>
        </a:buClr>
        <a:buSzPct val="100000"/>
        <a:buFont typeface="Wingdings 2" pitchFamily="18" charset="2"/>
        <a:buChar char=""/>
        <a:defRPr sz="2300" kern="1200">
          <a:solidFill>
            <a:schemeClr val="tx1"/>
          </a:solidFill>
          <a:latin typeface="+mn-lt"/>
          <a:ea typeface="+mn-ea"/>
          <a:cs typeface="+mn-cs"/>
        </a:defRPr>
      </a:lvl3pPr>
      <a:lvl4pPr marL="1004888" indent="-182563" algn="l" rtl="0" fontAlgn="base">
        <a:spcBef>
          <a:spcPts val="400"/>
        </a:spcBef>
        <a:spcAft>
          <a:spcPct val="0"/>
        </a:spcAft>
        <a:buClr>
          <a:srgbClr val="A8CDD7"/>
        </a:buClr>
        <a:buSzPct val="100000"/>
        <a:buFont typeface="Wingdings 2" pitchFamily="18" charset="2"/>
        <a:buChar char=""/>
        <a:defRPr sz="2000" kern="1200">
          <a:solidFill>
            <a:schemeClr val="tx1"/>
          </a:solidFill>
          <a:latin typeface="+mn-lt"/>
          <a:ea typeface="+mn-ea"/>
          <a:cs typeface="+mn-cs"/>
        </a:defRPr>
      </a:lvl4pPr>
      <a:lvl5pPr marL="1187450" indent="-182563" algn="l" rtl="0" fontAlgn="base">
        <a:spcBef>
          <a:spcPts val="400"/>
        </a:spcBef>
        <a:spcAft>
          <a:spcPct val="0"/>
        </a:spcAft>
        <a:buClr>
          <a:srgbClr val="A8CDD7"/>
        </a:buClr>
        <a:buSzPct val="100000"/>
        <a:buFont typeface="Wingdings 2" pitchFamily="18"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3" name="Заголовок 12"/>
          <p:cNvSpPr>
            <a:spLocks noGrp="1"/>
          </p:cNvSpPr>
          <p:nvPr>
            <p:ph type="title"/>
          </p:nvPr>
        </p:nvSpPr>
        <p:spPr>
          <a:xfrm>
            <a:off x="503238" y="4986338"/>
            <a:ext cx="8183562" cy="1050925"/>
          </a:xfrm>
          <a:prstGeom prst="rect">
            <a:avLst/>
          </a:prstGeom>
        </p:spPr>
        <p:txBody>
          <a:bodyPr vert="horz" anchor="b">
            <a:normAutofit/>
          </a:bodyPr>
          <a:lstStyle>
            <a:extLst/>
          </a:lstStyle>
          <a:p>
            <a:r>
              <a:rPr lang="ru-RU" smtClean="0"/>
              <a:t>Образец заголовка</a:t>
            </a:r>
            <a:endParaRPr lang="en-US"/>
          </a:p>
        </p:txBody>
      </p:sp>
      <p:sp>
        <p:nvSpPr>
          <p:cNvPr id="25607" name="Текст 3"/>
          <p:cNvSpPr>
            <a:spLocks noGrp="1"/>
          </p:cNvSpPr>
          <p:nvPr>
            <p:ph type="body" idx="1"/>
          </p:nvPr>
        </p:nvSpPr>
        <p:spPr bwMode="auto">
          <a:xfrm>
            <a:off x="503238" y="530225"/>
            <a:ext cx="8183562" cy="4187825"/>
          </a:xfrm>
          <a:prstGeom prst="rect">
            <a:avLst/>
          </a:prstGeom>
          <a:noFill/>
          <a:ln w="9525">
            <a:noFill/>
            <a:miter lim="800000"/>
            <a:headEnd/>
            <a:tailEnd/>
          </a:ln>
        </p:spPr>
        <p:txBody>
          <a:bodyPr vert="horz" wrap="square" lIns="182880" tIns="9144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25" name="Дата 24"/>
          <p:cNvSpPr>
            <a:spLocks noGrp="1"/>
          </p:cNvSpPr>
          <p:nvPr>
            <p:ph type="dt" sz="half" idx="2"/>
          </p:nvPr>
        </p:nvSpPr>
        <p:spPr>
          <a:xfrm>
            <a:off x="3776663" y="6111875"/>
            <a:ext cx="2286000" cy="365125"/>
          </a:xfrm>
          <a:prstGeom prst="rect">
            <a:avLst/>
          </a:prstGeom>
        </p:spPr>
        <p:txBody>
          <a:bodyPr vert="horz" anchor="b"/>
          <a:lstStyle>
            <a:lvl1pPr algn="r" eaLnBrk="1" fontAlgn="auto" latinLnBrk="0" hangingPunct="1">
              <a:spcBef>
                <a:spcPts val="0"/>
              </a:spcBef>
              <a:spcAft>
                <a:spcPts val="0"/>
              </a:spcAft>
              <a:defRPr kumimoji="0" sz="1000" smtClean="0">
                <a:solidFill>
                  <a:schemeClr val="bg2">
                    <a:shade val="50000"/>
                  </a:schemeClr>
                </a:solidFill>
                <a:latin typeface="+mn-lt"/>
                <a:cs typeface="+mn-cs"/>
              </a:defRPr>
            </a:lvl1pPr>
            <a:extLst/>
          </a:lstStyle>
          <a:p>
            <a:pPr>
              <a:defRPr/>
            </a:pPr>
            <a:fld id="{A43BFB15-8159-4D44-B00C-ABF1B0E150A6}" type="datetimeFigureOut">
              <a:rPr lang="en-US"/>
              <a:pPr>
                <a:defRPr/>
              </a:pPr>
              <a:t>8/28/2020</a:t>
            </a:fld>
            <a:endParaRPr lang="en-US"/>
          </a:p>
        </p:txBody>
      </p:sp>
      <p:sp>
        <p:nvSpPr>
          <p:cNvPr id="18" name="Нижний колонтитул 17"/>
          <p:cNvSpPr>
            <a:spLocks noGrp="1"/>
          </p:cNvSpPr>
          <p:nvPr>
            <p:ph type="ftr" sz="quarter" idx="3"/>
          </p:nvPr>
        </p:nvSpPr>
        <p:spPr>
          <a:xfrm>
            <a:off x="6062663" y="6111875"/>
            <a:ext cx="2286000" cy="365125"/>
          </a:xfrm>
          <a:prstGeom prst="rect">
            <a:avLst/>
          </a:prstGeom>
        </p:spPr>
        <p:txBody>
          <a:bodyPr vert="horz" anchor="b"/>
          <a:lstStyle>
            <a:lvl1pPr algn="l" eaLnBrk="1" fontAlgn="auto" latinLnBrk="0" hangingPunct="1">
              <a:spcBef>
                <a:spcPts val="0"/>
              </a:spcBef>
              <a:spcAft>
                <a:spcPts val="0"/>
              </a:spcAft>
              <a:defRPr kumimoji="0" sz="1000">
                <a:solidFill>
                  <a:schemeClr val="bg2">
                    <a:shade val="50000"/>
                  </a:schemeClr>
                </a:solidFill>
                <a:latin typeface="+mn-lt"/>
                <a:cs typeface="+mn-cs"/>
              </a:defRPr>
            </a:lvl1pPr>
            <a:extLst/>
          </a:lstStyle>
          <a:p>
            <a:pPr>
              <a:defRPr/>
            </a:pPr>
            <a:endParaRPr lang="en-US"/>
          </a:p>
        </p:txBody>
      </p:sp>
      <p:sp>
        <p:nvSpPr>
          <p:cNvPr id="5" name="Номер слайда 4"/>
          <p:cNvSpPr>
            <a:spLocks noGrp="1"/>
          </p:cNvSpPr>
          <p:nvPr>
            <p:ph type="sldNum" sz="quarter" idx="4"/>
          </p:nvPr>
        </p:nvSpPr>
        <p:spPr>
          <a:xfrm>
            <a:off x="8348663" y="6111875"/>
            <a:ext cx="457200" cy="365125"/>
          </a:xfrm>
          <a:prstGeom prst="rect">
            <a:avLst/>
          </a:prstGeom>
        </p:spPr>
        <p:txBody>
          <a:bodyPr vert="horz" anchor="b"/>
          <a:lstStyle>
            <a:lvl1pPr algn="r" eaLnBrk="1" fontAlgn="auto" latinLnBrk="0" hangingPunct="1">
              <a:spcBef>
                <a:spcPts val="0"/>
              </a:spcBef>
              <a:spcAft>
                <a:spcPts val="0"/>
              </a:spcAft>
              <a:defRPr kumimoji="0" sz="1000" smtClean="0">
                <a:solidFill>
                  <a:schemeClr val="bg2">
                    <a:shade val="50000"/>
                  </a:schemeClr>
                </a:solidFill>
                <a:latin typeface="+mn-lt"/>
                <a:cs typeface="+mn-cs"/>
              </a:defRPr>
            </a:lvl1pPr>
            <a:extLst/>
          </a:lstStyle>
          <a:p>
            <a:pPr>
              <a:defRPr/>
            </a:pPr>
            <a:fld id="{1F9998F5-FC37-4282-9237-571DCBE4B31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59" r:id="rId1"/>
    <p:sldLayoutId id="2147483829" r:id="rId2"/>
    <p:sldLayoutId id="2147483860" r:id="rId3"/>
    <p:sldLayoutId id="2147483828" r:id="rId4"/>
    <p:sldLayoutId id="2147483827" r:id="rId5"/>
    <p:sldLayoutId id="2147483826" r:id="rId6"/>
    <p:sldLayoutId id="2147483861" r:id="rId7"/>
    <p:sldLayoutId id="2147483825" r:id="rId8"/>
    <p:sldLayoutId id="2147483862" r:id="rId9"/>
    <p:sldLayoutId id="2147483824" r:id="rId10"/>
    <p:sldLayoutId id="2147483823" r:id="rId11"/>
  </p:sldLayoutIdLst>
  <p:txStyles>
    <p:titleStyle>
      <a:lvl1pPr algn="l" rtl="0" fontAlgn="base">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fontAlgn="base">
        <a:spcBef>
          <a:spcPct val="0"/>
        </a:spcBef>
        <a:spcAft>
          <a:spcPct val="0"/>
        </a:spcAft>
        <a:defRPr sz="3600" b="1">
          <a:solidFill>
            <a:srgbClr val="FF8D3E"/>
          </a:solidFill>
          <a:latin typeface="Verdana" pitchFamily="34" charset="0"/>
        </a:defRPr>
      </a:lvl2pPr>
      <a:lvl3pPr algn="l" rtl="0" fontAlgn="base">
        <a:spcBef>
          <a:spcPct val="0"/>
        </a:spcBef>
        <a:spcAft>
          <a:spcPct val="0"/>
        </a:spcAft>
        <a:defRPr sz="3600" b="1">
          <a:solidFill>
            <a:srgbClr val="FF8D3E"/>
          </a:solidFill>
          <a:latin typeface="Verdana" pitchFamily="34" charset="0"/>
        </a:defRPr>
      </a:lvl3pPr>
      <a:lvl4pPr algn="l" rtl="0" fontAlgn="base">
        <a:spcBef>
          <a:spcPct val="0"/>
        </a:spcBef>
        <a:spcAft>
          <a:spcPct val="0"/>
        </a:spcAft>
        <a:defRPr sz="3600" b="1">
          <a:solidFill>
            <a:srgbClr val="FF8D3E"/>
          </a:solidFill>
          <a:latin typeface="Verdana" pitchFamily="34" charset="0"/>
        </a:defRPr>
      </a:lvl4pPr>
      <a:lvl5pPr algn="l" rtl="0" fontAlgn="base">
        <a:spcBef>
          <a:spcPct val="0"/>
        </a:spcBef>
        <a:spcAft>
          <a:spcPct val="0"/>
        </a:spcAft>
        <a:defRPr sz="3600" b="1">
          <a:solidFill>
            <a:srgbClr val="FF8D3E"/>
          </a:solidFill>
          <a:latin typeface="Verdana" pitchFamily="34" charset="0"/>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a:extLst/>
    </p:titleStyle>
    <p:bodyStyle>
      <a:lvl1pPr marL="265113" indent="-265113" algn="l" rtl="0" fontAlgn="base">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fontAlgn="base">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fontAlgn="base">
        <a:spcBef>
          <a:spcPts val="250"/>
        </a:spcBef>
        <a:spcAft>
          <a:spcPct val="0"/>
        </a:spcAft>
        <a:buClr>
          <a:srgbClr val="ED3742"/>
        </a:buClr>
        <a:buSzPct val="100000"/>
        <a:buFont typeface="Wingdings 2" pitchFamily="18" charset="2"/>
        <a:buChar char=""/>
        <a:defRPr sz="2200" kern="1200">
          <a:solidFill>
            <a:schemeClr val="tx1"/>
          </a:solidFill>
          <a:latin typeface="+mn-lt"/>
          <a:ea typeface="+mn-ea"/>
          <a:cs typeface="+mn-cs"/>
        </a:defRPr>
      </a:lvl3pPr>
      <a:lvl4pPr marL="1023938" indent="-182563" algn="l" rtl="0" fontAlgn="base">
        <a:spcBef>
          <a:spcPts val="225"/>
        </a:spcBef>
        <a:spcAft>
          <a:spcPct val="0"/>
        </a:spcAft>
        <a:buClr>
          <a:srgbClr val="ED3742"/>
        </a:buClr>
        <a:buSzPct val="112000"/>
        <a:buFont typeface="Verdana" pitchFamily="34" charset="0"/>
        <a:buChar char="◦"/>
        <a:defRPr sz="1900" kern="1200">
          <a:solidFill>
            <a:schemeClr val="tx1"/>
          </a:solidFill>
          <a:latin typeface="+mn-lt"/>
          <a:ea typeface="+mn-ea"/>
          <a:cs typeface="+mn-cs"/>
        </a:defRPr>
      </a:lvl4pPr>
      <a:lvl5pPr marL="1279525" indent="-182563" algn="l" rtl="0" fontAlgn="base">
        <a:spcBef>
          <a:spcPts val="250"/>
        </a:spcBef>
        <a:spcAft>
          <a:spcPct val="0"/>
        </a:spcAft>
        <a:buClr>
          <a:srgbClr val="4A85BF"/>
        </a:buClr>
        <a:buSzPct val="100000"/>
        <a:buFont typeface="Wingdings 2"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lang="ru-RU" smtClean="0"/>
              <a:t>Образец заголовка</a:t>
            </a:r>
            <a:endParaRPr lang="en-US"/>
          </a:p>
        </p:txBody>
      </p:sp>
      <p:sp>
        <p:nvSpPr>
          <p:cNvPr id="37892" name="Текст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4" name="Дата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smtClean="0">
                <a:solidFill>
                  <a:schemeClr val="tx2"/>
                </a:solidFill>
                <a:latin typeface="+mn-lt"/>
                <a:cs typeface="+mn-cs"/>
              </a:defRPr>
            </a:lvl1pPr>
          </a:lstStyle>
          <a:p>
            <a:pPr>
              <a:defRPr/>
            </a:pPr>
            <a:fld id="{151C040E-0D32-455C-8D1B-E38967297829}" type="datetimeFigureOut">
              <a:rPr lang="en-US"/>
              <a:pPr>
                <a:defRPr/>
              </a:pPr>
              <a:t>8/28/2020</a:t>
            </a:fld>
            <a:endParaRPr lang="en-US"/>
          </a:p>
        </p:txBody>
      </p:sp>
      <p:sp>
        <p:nvSpPr>
          <p:cNvPr id="3" name="Нижний колонтитул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Овал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Номер слайда 22"/>
          <p:cNvSpPr>
            <a:spLocks noGrp="1"/>
          </p:cNvSpPr>
          <p:nvPr>
            <p:ph type="sldNum" sz="quarter" idx="4"/>
          </p:nvPr>
        </p:nvSpPr>
        <p:spPr>
          <a:xfrm>
            <a:off x="8129588" y="5734050"/>
            <a:ext cx="609600" cy="520700"/>
          </a:xfrm>
          <a:prstGeom prst="rect">
            <a:avLst/>
          </a:prstGeom>
        </p:spPr>
        <p:txBody>
          <a:bodyPr vert="horz" anchor="ctr"/>
          <a:lstStyle>
            <a:lvl1pPr algn="ctr" eaLnBrk="1" fontAlgn="auto" latinLnBrk="0" hangingPunct="1">
              <a:spcBef>
                <a:spcPts val="0"/>
              </a:spcBef>
              <a:spcAft>
                <a:spcPts val="0"/>
              </a:spcAft>
              <a:defRPr kumimoji="0" sz="1400" b="1" smtClean="0">
                <a:solidFill>
                  <a:srgbClr val="FFFFFF"/>
                </a:solidFill>
                <a:latin typeface="+mn-lt"/>
                <a:cs typeface="+mn-cs"/>
              </a:defRPr>
            </a:lvl1pPr>
          </a:lstStyle>
          <a:p>
            <a:pPr>
              <a:defRPr/>
            </a:pPr>
            <a:fld id="{D0E76304-ADA3-415C-A90B-7D0FF230B00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63" r:id="rId1"/>
    <p:sldLayoutId id="2147483864" r:id="rId2"/>
    <p:sldLayoutId id="2147483865" r:id="rId3"/>
    <p:sldLayoutId id="2147483834" r:id="rId4"/>
    <p:sldLayoutId id="2147483833" r:id="rId5"/>
    <p:sldLayoutId id="2147483866" r:id="rId6"/>
    <p:sldLayoutId id="2147483832" r:id="rId7"/>
    <p:sldLayoutId id="2147483867" r:id="rId8"/>
    <p:sldLayoutId id="2147483868" r:id="rId9"/>
    <p:sldLayoutId id="2147483831" r:id="rId10"/>
    <p:sldLayoutId id="2147483830" r:id="rId11"/>
  </p:sldLayoutIdLst>
  <p:txStyles>
    <p:titleStyle>
      <a:lvl1pPr algn="l" rtl="0" fontAlgn="base">
        <a:spcBef>
          <a:spcPct val="0"/>
        </a:spcBef>
        <a:spcAft>
          <a:spcPct val="0"/>
        </a:spcAft>
        <a:defRPr sz="3000" kern="1200" cap="small">
          <a:solidFill>
            <a:schemeClr val="tx2"/>
          </a:solidFill>
          <a:latin typeface="+mj-lt"/>
          <a:ea typeface="+mj-ea"/>
          <a:cs typeface="+mj-cs"/>
        </a:defRPr>
      </a:lvl1pPr>
      <a:lvl2pPr algn="l" rtl="0" fontAlgn="base">
        <a:spcBef>
          <a:spcPct val="0"/>
        </a:spcBef>
        <a:spcAft>
          <a:spcPct val="0"/>
        </a:spcAft>
        <a:defRPr sz="3000">
          <a:solidFill>
            <a:schemeClr val="tx2"/>
          </a:solidFill>
          <a:latin typeface="Century Schoolbook" pitchFamily="18" charset="0"/>
        </a:defRPr>
      </a:lvl2pPr>
      <a:lvl3pPr algn="l" rtl="0" fontAlgn="base">
        <a:spcBef>
          <a:spcPct val="0"/>
        </a:spcBef>
        <a:spcAft>
          <a:spcPct val="0"/>
        </a:spcAft>
        <a:defRPr sz="3000">
          <a:solidFill>
            <a:schemeClr val="tx2"/>
          </a:solidFill>
          <a:latin typeface="Century Schoolbook" pitchFamily="18" charset="0"/>
        </a:defRPr>
      </a:lvl3pPr>
      <a:lvl4pPr algn="l" rtl="0" fontAlgn="base">
        <a:spcBef>
          <a:spcPct val="0"/>
        </a:spcBef>
        <a:spcAft>
          <a:spcPct val="0"/>
        </a:spcAft>
        <a:defRPr sz="3000">
          <a:solidFill>
            <a:schemeClr val="tx2"/>
          </a:solidFill>
          <a:latin typeface="Century Schoolbook" pitchFamily="18" charset="0"/>
        </a:defRPr>
      </a:lvl4pPr>
      <a:lvl5pPr algn="l" rtl="0" fontAlgn="base">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fontAlgn="base">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fontAlgn="base">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fontAlgn="base">
        <a:spcBef>
          <a:spcPct val="20000"/>
        </a:spcBef>
        <a:spcAft>
          <a:spcPct val="0"/>
        </a:spcAft>
        <a:buClr>
          <a:srgbClr val="E0752F"/>
        </a:buClr>
        <a:buSzPct val="60000"/>
        <a:buFont typeface="Wingdings" pitchFamily="2" charset="2"/>
        <a:buChar char=""/>
        <a:defRPr kern="1200">
          <a:solidFill>
            <a:schemeClr val="tx1"/>
          </a:solidFill>
          <a:latin typeface="+mn-lt"/>
          <a:ea typeface="+mn-ea"/>
          <a:cs typeface="+mn-cs"/>
        </a:defRPr>
      </a:lvl3pPr>
      <a:lvl4pPr marL="1187450" indent="-182563" algn="l" rtl="0" fontAlgn="base">
        <a:spcBef>
          <a:spcPct val="20000"/>
        </a:spcBef>
        <a:spcAft>
          <a:spcPct val="0"/>
        </a:spcAft>
        <a:buClr>
          <a:srgbClr val="FEC3AE"/>
        </a:buClr>
        <a:buSzPct val="60000"/>
        <a:buFont typeface="Wingdings" pitchFamily="2" charset="2"/>
        <a:buChar char=""/>
        <a:defRPr kern="1200">
          <a:solidFill>
            <a:schemeClr val="tx1"/>
          </a:solidFill>
          <a:latin typeface="+mn-lt"/>
          <a:ea typeface="+mn-ea"/>
          <a:cs typeface="+mn-cs"/>
        </a:defRPr>
      </a:lvl4pPr>
      <a:lvl5pPr marL="1462088" indent="-182563" algn="l" rtl="0" fontAlgn="base">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Заголовок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ru-RU" smtClean="0"/>
              <a:t>Образец заголовка</a:t>
            </a:r>
            <a:endParaRPr lang="en-US"/>
          </a:p>
        </p:txBody>
      </p:sp>
      <p:sp>
        <p:nvSpPr>
          <p:cNvPr id="50182" name="Текст 30"/>
          <p:cNvSpPr>
            <a:spLocks noGrp="1"/>
          </p:cNvSpPr>
          <p:nvPr>
            <p:ph type="body" idx="1"/>
          </p:nvPr>
        </p:nvSpPr>
        <p:spPr bwMode="auto">
          <a:xfrm>
            <a:off x="457200" y="1609725"/>
            <a:ext cx="7239000" cy="48466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27" name="Дата 26"/>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smtClean="0">
                <a:solidFill>
                  <a:schemeClr val="tx2"/>
                </a:solidFill>
                <a:latin typeface="+mn-lt"/>
                <a:cs typeface="+mn-cs"/>
              </a:defRPr>
            </a:lvl1pPr>
            <a:extLst/>
          </a:lstStyle>
          <a:p>
            <a:pPr>
              <a:defRPr/>
            </a:pPr>
            <a:fld id="{CFE156EC-FFCC-4A19-BA6E-3F0F5B25586E}" type="datetimeFigureOut">
              <a:rPr lang="en-US"/>
              <a:pPr>
                <a:defRPr/>
              </a:pPr>
              <a:t>8/28/2020</a:t>
            </a:fld>
            <a:endParaRPr lang="en-US"/>
          </a:p>
        </p:txBody>
      </p:sp>
      <p:sp>
        <p:nvSpPr>
          <p:cNvPr id="4" name="Нижний колонтитул 3"/>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cs typeface="+mn-cs"/>
              </a:defRPr>
            </a:lvl1pPr>
            <a:extLst/>
          </a:lstStyle>
          <a:p>
            <a:pPr>
              <a:defRPr/>
            </a:pPr>
            <a:endParaRPr lang="en-US"/>
          </a:p>
        </p:txBody>
      </p:sp>
      <p:sp>
        <p:nvSpPr>
          <p:cNvPr id="16" name="Номер слайда 15"/>
          <p:cNvSpPr>
            <a:spLocks noGrp="1"/>
          </p:cNvSpPr>
          <p:nvPr>
            <p:ph type="sldNum" sz="quarter" idx="4"/>
          </p:nvPr>
        </p:nvSpPr>
        <p:spPr>
          <a:xfrm>
            <a:off x="6251575" y="6556375"/>
            <a:ext cx="588963" cy="228600"/>
          </a:xfrm>
          <a:prstGeom prst="rect">
            <a:avLst/>
          </a:prstGeom>
        </p:spPr>
        <p:txBody>
          <a:bodyPr vert="horz" lIns="0" tIns="0" rIns="0" bIns="0" anchor="b"/>
          <a:lstStyle>
            <a:lvl1pPr algn="r" eaLnBrk="1" fontAlgn="auto" latinLnBrk="0" hangingPunct="1">
              <a:spcBef>
                <a:spcPts val="0"/>
              </a:spcBef>
              <a:spcAft>
                <a:spcPts val="0"/>
              </a:spcAft>
              <a:defRPr kumimoji="0" sz="1100" smtClean="0">
                <a:solidFill>
                  <a:schemeClr val="tx2"/>
                </a:solidFill>
                <a:latin typeface="+mn-lt"/>
                <a:cs typeface="+mn-cs"/>
              </a:defRPr>
            </a:lvl1pPr>
            <a:extLst/>
          </a:lstStyle>
          <a:p>
            <a:pPr>
              <a:defRPr/>
            </a:pPr>
            <a:fld id="{5500F6C9-D38C-4930-8DBD-7C8E55B4739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69" r:id="rId1"/>
    <p:sldLayoutId id="2147483841" r:id="rId2"/>
    <p:sldLayoutId id="2147483870" r:id="rId3"/>
    <p:sldLayoutId id="2147483840" r:id="rId4"/>
    <p:sldLayoutId id="2147483839" r:id="rId5"/>
    <p:sldLayoutId id="2147483838" r:id="rId6"/>
    <p:sldLayoutId id="2147483837" r:id="rId7"/>
    <p:sldLayoutId id="2147483836" r:id="rId8"/>
    <p:sldLayoutId id="2147483871" r:id="rId9"/>
    <p:sldLayoutId id="2147483835" r:id="rId10"/>
    <p:sldLayoutId id="2147483872" r:id="rId11"/>
  </p:sldLayoutIdLst>
  <p:txStyles>
    <p:titleStyle>
      <a:lvl1pPr algn="l" rtl="0" fontAlgn="base">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fontAlgn="base">
        <a:spcBef>
          <a:spcPct val="0"/>
        </a:spcBef>
        <a:spcAft>
          <a:spcPct val="0"/>
        </a:spcAft>
        <a:defRPr sz="3800" b="1">
          <a:solidFill>
            <a:schemeClr val="tx1"/>
          </a:solidFill>
          <a:latin typeface="Trebuchet MS" pitchFamily="34" charset="0"/>
        </a:defRPr>
      </a:lvl2pPr>
      <a:lvl3pPr algn="l" rtl="0" fontAlgn="base">
        <a:spcBef>
          <a:spcPct val="0"/>
        </a:spcBef>
        <a:spcAft>
          <a:spcPct val="0"/>
        </a:spcAft>
        <a:defRPr sz="3800" b="1">
          <a:solidFill>
            <a:schemeClr val="tx1"/>
          </a:solidFill>
          <a:latin typeface="Trebuchet MS" pitchFamily="34" charset="0"/>
        </a:defRPr>
      </a:lvl3pPr>
      <a:lvl4pPr algn="l" rtl="0" fontAlgn="base">
        <a:spcBef>
          <a:spcPct val="0"/>
        </a:spcBef>
        <a:spcAft>
          <a:spcPct val="0"/>
        </a:spcAft>
        <a:defRPr sz="3800" b="1">
          <a:solidFill>
            <a:schemeClr val="tx1"/>
          </a:solidFill>
          <a:latin typeface="Trebuchet MS" pitchFamily="34" charset="0"/>
        </a:defRPr>
      </a:lvl4pPr>
      <a:lvl5pPr algn="l" rtl="0" fontAlgn="base">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fontAlgn="base">
        <a:spcBef>
          <a:spcPts val="600"/>
        </a:spcBef>
        <a:spcAft>
          <a:spcPct val="0"/>
        </a:spcAft>
        <a:buClr>
          <a:schemeClr val="tx2"/>
        </a:buClr>
        <a:buSzPct val="73000"/>
        <a:buFont typeface="Wingdings 2" pitchFamily="18" charset="2"/>
        <a:buChar char=""/>
        <a:defRPr sz="2600" kern="1200">
          <a:solidFill>
            <a:schemeClr val="tx1"/>
          </a:solidFill>
          <a:latin typeface="+mn-lt"/>
          <a:ea typeface="+mn-ea"/>
          <a:cs typeface="+mn-cs"/>
        </a:defRPr>
      </a:lvl1pPr>
      <a:lvl2pPr marL="520700" indent="-228600" algn="l" rtl="0" fontAlgn="base">
        <a:spcBef>
          <a:spcPts val="500"/>
        </a:spcBef>
        <a:spcAft>
          <a:spcPct val="0"/>
        </a:spcAft>
        <a:buClr>
          <a:srgbClr val="F9B639"/>
        </a:buClr>
        <a:buSzPct val="80000"/>
        <a:buFont typeface="Wingdings 2" pitchFamily="18" charset="2"/>
        <a:buChar char=""/>
        <a:defRPr sz="2300" kern="1200">
          <a:solidFill>
            <a:srgbClr val="6C6C6C"/>
          </a:solidFill>
          <a:latin typeface="+mn-lt"/>
          <a:ea typeface="+mn-ea"/>
          <a:cs typeface="+mn-cs"/>
        </a:defRPr>
      </a:lvl2pPr>
      <a:lvl3pPr marL="758825" indent="-228600" algn="l" rtl="0" fontAlgn="base">
        <a:spcBef>
          <a:spcPts val="400"/>
        </a:spcBef>
        <a:spcAft>
          <a:spcPct val="0"/>
        </a:spcAft>
        <a:buClr>
          <a:srgbClr val="F9B639"/>
        </a:buClr>
        <a:buSzPct val="60000"/>
        <a:buFont typeface="Wingdings" pitchFamily="2" charset="2"/>
        <a:buChar char=""/>
        <a:defRPr sz="2000" kern="1200">
          <a:solidFill>
            <a:schemeClr val="tx1"/>
          </a:solidFill>
          <a:latin typeface="+mn-lt"/>
          <a:ea typeface="+mn-ea"/>
          <a:cs typeface="+mn-cs"/>
        </a:defRPr>
      </a:lvl3pPr>
      <a:lvl4pPr marL="1004888" indent="-228600" algn="l" rtl="0" fontAlgn="base">
        <a:spcBef>
          <a:spcPct val="20000"/>
        </a:spcBef>
        <a:spcAft>
          <a:spcPct val="0"/>
        </a:spcAft>
        <a:buClr>
          <a:srgbClr val="F9B639"/>
        </a:buClr>
        <a:buSzPct val="80000"/>
        <a:buFont typeface="Wingdings 2" pitchFamily="18" charset="2"/>
        <a:buChar char=""/>
        <a:defRPr sz="2000" kern="1200">
          <a:solidFill>
            <a:srgbClr val="6C6C6C"/>
          </a:solidFill>
          <a:latin typeface="+mn-lt"/>
          <a:ea typeface="+mn-ea"/>
          <a:cs typeface="+mn-cs"/>
        </a:defRPr>
      </a:lvl4pPr>
      <a:lvl5pPr marL="1279525" indent="-228600" algn="l" rtl="0" fontAlgn="base">
        <a:spcBef>
          <a:spcPts val="400"/>
        </a:spcBef>
        <a:spcAft>
          <a:spcPct val="0"/>
        </a:spcAft>
        <a:buClr>
          <a:srgbClr val="F9B639"/>
        </a:buClr>
        <a:buSzPct val="70000"/>
        <a:buFont typeface="Wingdings"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2466" name="Заголовок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endParaRPr lang="en-US" smtClean="0"/>
          </a:p>
        </p:txBody>
      </p:sp>
      <p:sp>
        <p:nvSpPr>
          <p:cNvPr id="62467" name="Текст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4" name="Дата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smtClean="0">
                <a:solidFill>
                  <a:schemeClr val="tx2"/>
                </a:solidFill>
                <a:latin typeface="+mn-lt"/>
                <a:cs typeface="+mn-cs"/>
              </a:defRPr>
            </a:lvl1pPr>
          </a:lstStyle>
          <a:p>
            <a:pPr>
              <a:defRPr/>
            </a:pPr>
            <a:fld id="{17C52ADE-2F62-4B73-A1DD-544F1C345D87}" type="datetimeFigureOut">
              <a:rPr lang="en-US"/>
              <a:pPr>
                <a:defRPr/>
              </a:pPr>
              <a:t>8/28/2020</a:t>
            </a:fld>
            <a:endParaRPr lang="en-US"/>
          </a:p>
        </p:txBody>
      </p:sp>
      <p:sp>
        <p:nvSpPr>
          <p:cNvPr id="3" name="Нижний колонтитул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en-US"/>
          </a:p>
        </p:txBody>
      </p:sp>
      <p:sp>
        <p:nvSpPr>
          <p:cNvPr id="7" name="Прямоугольник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Прямоугольник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Прямоугольник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Номер слайда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fontAlgn="auto" latinLnBrk="0" hangingPunct="1">
              <a:spcBef>
                <a:spcPts val="0"/>
              </a:spcBef>
              <a:spcAft>
                <a:spcPts val="0"/>
              </a:spcAft>
              <a:defRPr kumimoji="0" sz="1400" b="1" smtClean="0">
                <a:solidFill>
                  <a:srgbClr val="FFFFFF"/>
                </a:solidFill>
                <a:latin typeface="+mn-lt"/>
                <a:cs typeface="+mn-cs"/>
              </a:defRPr>
            </a:lvl1pPr>
          </a:lstStyle>
          <a:p>
            <a:pPr>
              <a:defRPr/>
            </a:pPr>
            <a:fld id="{28BC718D-F3D4-4650-A012-18AB8F1CCF8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73" r:id="rId1"/>
    <p:sldLayoutId id="2147483845" r:id="rId2"/>
    <p:sldLayoutId id="2147483874" r:id="rId3"/>
    <p:sldLayoutId id="2147483875" r:id="rId4"/>
    <p:sldLayoutId id="2147483876" r:id="rId5"/>
    <p:sldLayoutId id="2147483844" r:id="rId6"/>
    <p:sldLayoutId id="2147483877" r:id="rId7"/>
    <p:sldLayoutId id="2147483843" r:id="rId8"/>
    <p:sldLayoutId id="2147483878" r:id="rId9"/>
    <p:sldLayoutId id="2147483842" r:id="rId10"/>
    <p:sldLayoutId id="2147483879" r:id="rId11"/>
  </p:sldLayoutIdLst>
  <p:txStyles>
    <p:title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Tw Cen MT" pitchFamily="34" charset="0"/>
        </a:defRPr>
      </a:lvl2pPr>
      <a:lvl3pPr algn="l" rtl="0" fontAlgn="base">
        <a:spcBef>
          <a:spcPct val="0"/>
        </a:spcBef>
        <a:spcAft>
          <a:spcPct val="0"/>
        </a:spcAft>
        <a:defRPr sz="4400">
          <a:solidFill>
            <a:schemeClr val="tx2"/>
          </a:solidFill>
          <a:latin typeface="Tw Cen MT" pitchFamily="34" charset="0"/>
        </a:defRPr>
      </a:lvl3pPr>
      <a:lvl4pPr algn="l" rtl="0" fontAlgn="base">
        <a:spcBef>
          <a:spcPct val="0"/>
        </a:spcBef>
        <a:spcAft>
          <a:spcPct val="0"/>
        </a:spcAft>
        <a:defRPr sz="4400">
          <a:solidFill>
            <a:schemeClr val="tx2"/>
          </a:solidFill>
          <a:latin typeface="Tw Cen MT" pitchFamily="34" charset="0"/>
        </a:defRPr>
      </a:lvl4pPr>
      <a:lvl5pPr algn="l" rtl="0" fontAlgn="base">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fontAlgn="base">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fontAlgn="base">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fontAlgn="base">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fontAlgn="base">
        <a:spcBef>
          <a:spcPts val="400"/>
        </a:spcBef>
        <a:spcAft>
          <a:spcPct val="0"/>
        </a:spcAft>
        <a:buClr>
          <a:srgbClr val="A5AB81"/>
        </a:buClr>
        <a:buSzPct val="75000"/>
        <a:buFont typeface="Wingdings" pitchFamily="2" charset="2"/>
        <a:buChar char=""/>
        <a:defRPr sz="2000" kern="1200">
          <a:solidFill>
            <a:schemeClr val="tx1"/>
          </a:solidFill>
          <a:latin typeface="+mn-lt"/>
          <a:ea typeface="+mn-ea"/>
          <a:cs typeface="+mn-cs"/>
        </a:defRPr>
      </a:lvl4pPr>
      <a:lvl5pPr marL="1828800" indent="-228600" algn="l" rtl="0" fontAlgn="base">
        <a:spcBef>
          <a:spcPts val="400"/>
        </a:spcBef>
        <a:spcAft>
          <a:spcPct val="0"/>
        </a:spcAft>
        <a:buClr>
          <a:srgbClr val="D8B25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6" name="Прямоугольник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9" name="Прямоугольник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Прямоугольник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4" name="Дата 13"/>
          <p:cNvSpPr>
            <a:spLocks noGrp="1"/>
          </p:cNvSpPr>
          <p:nvPr>
            <p:ph type="dt" sz="half" idx="2"/>
          </p:nvPr>
        </p:nvSpPr>
        <p:spPr>
          <a:xfrm>
            <a:off x="5791200" y="6405563"/>
            <a:ext cx="3044825" cy="365125"/>
          </a:xfrm>
          <a:prstGeom prst="rect">
            <a:avLst/>
          </a:prstGeom>
        </p:spPr>
        <p:txBody>
          <a:bodyPr vert="horz"/>
          <a:lstStyle>
            <a:lvl1pPr algn="r" eaLnBrk="1" fontAlgn="auto" latinLnBrk="0" hangingPunct="1">
              <a:spcBef>
                <a:spcPts val="0"/>
              </a:spcBef>
              <a:spcAft>
                <a:spcPts val="0"/>
              </a:spcAft>
              <a:defRPr kumimoji="0" sz="1400" smtClean="0">
                <a:solidFill>
                  <a:srgbClr val="FFFFFF"/>
                </a:solidFill>
                <a:latin typeface="+mn-lt"/>
                <a:cs typeface="+mn-cs"/>
              </a:defRPr>
            </a:lvl1pPr>
          </a:lstStyle>
          <a:p>
            <a:pPr>
              <a:defRPr/>
            </a:pPr>
            <a:fld id="{08D8ED9A-F4B9-48A7-B7BF-51EC6AB0B7A4}" type="datetimeFigureOut">
              <a:rPr lang="en-US"/>
              <a:pPr>
                <a:defRPr/>
              </a:pPr>
              <a:t>8/28/2020</a:t>
            </a:fld>
            <a:endParaRPr lang="en-US"/>
          </a:p>
        </p:txBody>
      </p:sp>
      <p:sp>
        <p:nvSpPr>
          <p:cNvPr id="3" name="Нижний колонтитул 2"/>
          <p:cNvSpPr>
            <a:spLocks noGrp="1"/>
          </p:cNvSpPr>
          <p:nvPr>
            <p:ph type="ftr" sz="quarter" idx="3"/>
          </p:nvPr>
        </p:nvSpPr>
        <p:spPr>
          <a:xfrm>
            <a:off x="304800" y="6410325"/>
            <a:ext cx="3581400" cy="366713"/>
          </a:xfrm>
          <a:prstGeom prst="rect">
            <a:avLst/>
          </a:prstGeom>
        </p:spPr>
        <p:txBody>
          <a:bodyPr vert="horz"/>
          <a:lstStyle>
            <a:lvl1pPr algn="l" eaLnBrk="1" fontAlgn="auto" latinLnBrk="0" hangingPunct="1">
              <a:spcBef>
                <a:spcPts val="0"/>
              </a:spcBef>
              <a:spcAft>
                <a:spcPts val="0"/>
              </a:spcAft>
              <a:defRPr kumimoji="0" sz="1200">
                <a:solidFill>
                  <a:srgbClr val="FFFFFF"/>
                </a:solidFill>
                <a:latin typeface="+mn-lt"/>
                <a:cs typeface="+mn-cs"/>
              </a:defRPr>
            </a:lvl1pPr>
          </a:lstStyle>
          <a:p>
            <a:pPr>
              <a:defRPr/>
            </a:pPr>
            <a:endParaRPr lang="en-US"/>
          </a:p>
        </p:txBody>
      </p:sp>
      <p:sp>
        <p:nvSpPr>
          <p:cNvPr id="8" name="Прямоугольник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Прямая соединительная линия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2" name="Овал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Овал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Номер слайда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fontAlgn="auto" latinLnBrk="0" hangingPunct="1">
              <a:spcBef>
                <a:spcPts val="0"/>
              </a:spcBef>
              <a:spcAft>
                <a:spcPts val="0"/>
              </a:spcAft>
              <a:defRPr kumimoji="0" sz="1600" smtClean="0">
                <a:solidFill>
                  <a:schemeClr val="accent3">
                    <a:shade val="75000"/>
                  </a:schemeClr>
                </a:solidFill>
                <a:latin typeface="+mn-lt"/>
                <a:cs typeface="+mn-cs"/>
              </a:defRPr>
            </a:lvl1pPr>
          </a:lstStyle>
          <a:p>
            <a:pPr>
              <a:defRPr/>
            </a:pPr>
            <a:fld id="{03BF17DF-66A7-4D01-9258-A8CBEA0DB537}" type="slidenum">
              <a:rPr lang="en-US"/>
              <a:pPr>
                <a:defRPr/>
              </a:pPr>
              <a:t>‹#›</a:t>
            </a:fld>
            <a:endParaRPr lang="en-US"/>
          </a:p>
        </p:txBody>
      </p:sp>
      <p:sp>
        <p:nvSpPr>
          <p:cNvPr id="74766" name="Заголовок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ru-RU" smtClean="0"/>
              <a:t>Образец заголовка</a:t>
            </a:r>
            <a:endParaRPr lang="en-US" smtClean="0"/>
          </a:p>
        </p:txBody>
      </p:sp>
      <p:sp>
        <p:nvSpPr>
          <p:cNvPr id="74767" name="Текст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Tree>
  </p:cSld>
  <p:clrMap bg1="lt1" tx1="dk1" bg2="lt2" tx2="dk2" accent1="accent1" accent2="accent2" accent3="accent3" accent4="accent4" accent5="accent5" accent6="accent6" hlink="hlink" folHlink="folHlink"/>
  <p:sldLayoutIdLst>
    <p:sldLayoutId id="2147483880" r:id="rId1"/>
    <p:sldLayoutId id="2147483881" r:id="rId2"/>
    <p:sldLayoutId id="2147483882" r:id="rId3"/>
    <p:sldLayoutId id="2147483883" r:id="rId4"/>
    <p:sldLayoutId id="2147483884" r:id="rId5"/>
    <p:sldLayoutId id="2147483885" r:id="rId6"/>
    <p:sldLayoutId id="2147483886" r:id="rId7"/>
    <p:sldLayoutId id="2147483887" r:id="rId8"/>
    <p:sldLayoutId id="2147483888" r:id="rId9"/>
    <p:sldLayoutId id="2147483889" r:id="rId10"/>
    <p:sldLayoutId id="2147483890" r:id="rId11"/>
  </p:sldLayoutIdLst>
  <p:txStyles>
    <p:titleStyle>
      <a:lvl1pPr algn="ctr" rtl="0" fontAlgn="base">
        <a:spcBef>
          <a:spcPct val="0"/>
        </a:spcBef>
        <a:spcAft>
          <a:spcPct val="0"/>
        </a:spcAft>
        <a:defRPr sz="3300" kern="1200">
          <a:solidFill>
            <a:srgbClr val="7B9899"/>
          </a:solidFill>
          <a:latin typeface="+mj-lt"/>
          <a:ea typeface="+mj-ea"/>
          <a:cs typeface="+mj-cs"/>
        </a:defRPr>
      </a:lvl1pPr>
      <a:lvl2pPr algn="ctr" rtl="0" fontAlgn="base">
        <a:spcBef>
          <a:spcPct val="0"/>
        </a:spcBef>
        <a:spcAft>
          <a:spcPct val="0"/>
        </a:spcAft>
        <a:defRPr sz="3300">
          <a:solidFill>
            <a:srgbClr val="7B9899"/>
          </a:solidFill>
          <a:latin typeface="Georgia" pitchFamily="18" charset="0"/>
        </a:defRPr>
      </a:lvl2pPr>
      <a:lvl3pPr algn="ctr" rtl="0" fontAlgn="base">
        <a:spcBef>
          <a:spcPct val="0"/>
        </a:spcBef>
        <a:spcAft>
          <a:spcPct val="0"/>
        </a:spcAft>
        <a:defRPr sz="3300">
          <a:solidFill>
            <a:srgbClr val="7B9899"/>
          </a:solidFill>
          <a:latin typeface="Georgia" pitchFamily="18" charset="0"/>
        </a:defRPr>
      </a:lvl3pPr>
      <a:lvl4pPr algn="ctr" rtl="0" fontAlgn="base">
        <a:spcBef>
          <a:spcPct val="0"/>
        </a:spcBef>
        <a:spcAft>
          <a:spcPct val="0"/>
        </a:spcAft>
        <a:defRPr sz="3300">
          <a:solidFill>
            <a:srgbClr val="7B9899"/>
          </a:solidFill>
          <a:latin typeface="Georgia" pitchFamily="18" charset="0"/>
        </a:defRPr>
      </a:lvl4pPr>
      <a:lvl5pPr algn="ctr" rtl="0" fontAlgn="base">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fontAlgn="base">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7688" indent="-273050" algn="l" rtl="0" fontAlgn="base">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2325" indent="-228600" algn="l" rtl="0" fontAlgn="base">
        <a:spcBef>
          <a:spcPct val="20000"/>
        </a:spcBef>
        <a:spcAft>
          <a:spcPct val="0"/>
        </a:spcAft>
        <a:buClr>
          <a:srgbClr val="8CADAE"/>
        </a:buClr>
        <a:buSzPct val="75000"/>
        <a:buFont typeface="Wingdings 2" pitchFamily="18" charset="2"/>
        <a:buChar char=""/>
        <a:defRPr sz="2000" kern="1200">
          <a:solidFill>
            <a:schemeClr val="tx1"/>
          </a:solidFill>
          <a:latin typeface="+mn-lt"/>
          <a:ea typeface="+mn-ea"/>
          <a:cs typeface="+mn-cs"/>
        </a:defRPr>
      </a:lvl3pPr>
      <a:lvl4pPr marL="1096963" indent="-228600" algn="l" rtl="0" fontAlgn="base">
        <a:spcBef>
          <a:spcPct val="20000"/>
        </a:spcBef>
        <a:spcAft>
          <a:spcPct val="0"/>
        </a:spcAft>
        <a:buClr>
          <a:srgbClr val="8C7B70"/>
        </a:buClr>
        <a:buSzPct val="70000"/>
        <a:buFont typeface="Wingdings" pitchFamily="2" charset="2"/>
        <a:buChar char=""/>
        <a:defRPr sz="2000" kern="1200">
          <a:solidFill>
            <a:schemeClr val="tx2"/>
          </a:solidFill>
          <a:latin typeface="+mn-lt"/>
          <a:ea typeface="+mn-ea"/>
          <a:cs typeface="+mn-cs"/>
        </a:defRPr>
      </a:lvl4pPr>
      <a:lvl5pPr marL="1371600" indent="-228600" algn="l" rtl="0" fontAlgn="base">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Скругленный прямоугольник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Заголовок 21"/>
          <p:cNvSpPr>
            <a:spLocks noGrp="1"/>
          </p:cNvSpPr>
          <p:nvPr>
            <p:ph type="title"/>
          </p:nvPr>
        </p:nvSpPr>
        <p:spPr>
          <a:xfrm>
            <a:off x="914400" y="274638"/>
            <a:ext cx="7772400" cy="1143000"/>
          </a:xfrm>
          <a:prstGeom prst="rect">
            <a:avLst/>
          </a:prstGeom>
        </p:spPr>
        <p:txBody>
          <a:bodyPr bIns="91440"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a:defRPr/>
            </a:pPr>
            <a:fld id="{6FA1D03F-DC05-4287-A682-DD4EBFEEA899}" type="datetimeFigureOut">
              <a:rPr lang="en-US" smtClean="0"/>
              <a:pPr>
                <a:defRPr/>
              </a:pPr>
              <a:t>8/28/2020</a:t>
            </a:fld>
            <a:endParaRPr lang="en-US"/>
          </a:p>
        </p:txBody>
      </p:sp>
      <p:sp>
        <p:nvSpPr>
          <p:cNvPr id="3" name="Нижний колонтитул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defRPr/>
            </a:pPr>
            <a:endParaRPr lang="en-US"/>
          </a:p>
        </p:txBody>
      </p:sp>
      <p:sp>
        <p:nvSpPr>
          <p:cNvPr id="23" name="Номер слайда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a:defRPr/>
            </a:pPr>
            <a:fld id="{B48F3D33-1715-4D64-95E8-D69E47243100}"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892" r:id="rId1"/>
    <p:sldLayoutId id="2147483893" r:id="rId2"/>
    <p:sldLayoutId id="2147483894" r:id="rId3"/>
    <p:sldLayoutId id="2147483895" r:id="rId4"/>
    <p:sldLayoutId id="2147483896" r:id="rId5"/>
    <p:sldLayoutId id="2147483897" r:id="rId6"/>
    <p:sldLayoutId id="2147483898" r:id="rId7"/>
    <p:sldLayoutId id="2147483899" r:id="rId8"/>
    <p:sldLayoutId id="2147483900" r:id="rId9"/>
    <p:sldLayoutId id="2147483901" r:id="rId10"/>
    <p:sldLayoutId id="2147483902"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9.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0.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0.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6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8.xml"/><Relationship Id="rId1" Type="http://schemas.openxmlformats.org/officeDocument/2006/relationships/slideLayout" Target="../slideLayouts/slideLayout6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62.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png"/><Relationship Id="rId1" Type="http://schemas.openxmlformats.org/officeDocument/2006/relationships/slideLayout" Target="../slideLayouts/slideLayout61.xml"/><Relationship Id="rId4" Type="http://schemas.openxmlformats.org/officeDocument/2006/relationships/image" Target="../media/image16.jpeg"/></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57200" y="3700463"/>
            <a:ext cx="8305800" cy="2395537"/>
          </a:xfrm>
        </p:spPr>
        <p:txBody>
          <a:bodyPr/>
          <a:lstStyle/>
          <a:p>
            <a:r>
              <a:rPr lang="ru-RU" sz="4000" b="1" dirty="0" smtClean="0"/>
              <a:t>Профессор П.П. </a:t>
            </a:r>
            <a:r>
              <a:rPr lang="ru-RU" sz="4000" b="1" dirty="0" err="1" smtClean="0"/>
              <a:t>Курлаев</a:t>
            </a:r>
            <a:endParaRPr lang="ru-RU" sz="4000" b="1" dirty="0" smtClean="0"/>
          </a:p>
          <a:p>
            <a:r>
              <a:rPr lang="ru-RU" sz="4000" b="1" dirty="0" smtClean="0"/>
              <a:t>2020 г</a:t>
            </a:r>
          </a:p>
        </p:txBody>
      </p:sp>
      <p:sp>
        <p:nvSpPr>
          <p:cNvPr id="2" name="Заголовок 1"/>
          <p:cNvSpPr>
            <a:spLocks noGrp="1"/>
          </p:cNvSpPr>
          <p:nvPr>
            <p:ph type="ctrTitle"/>
          </p:nvPr>
        </p:nvSpPr>
        <p:spPr>
          <a:xfrm>
            <a:off x="304800" y="762000"/>
            <a:ext cx="8305800" cy="2590800"/>
          </a:xfrm>
        </p:spPr>
        <p:txBody>
          <a:bodyPr/>
          <a:lstStyle/>
          <a:p>
            <a:pPr fontAlgn="auto">
              <a:spcAft>
                <a:spcPts val="0"/>
              </a:spcAft>
              <a:defRPr/>
            </a:pPr>
            <a:r>
              <a:rPr lang="ru-RU" sz="6000" b="1" dirty="0" smtClean="0"/>
              <a:t>История развития хирургии</a:t>
            </a:r>
            <a:br>
              <a:rPr lang="ru-RU" sz="6000" b="1" dirty="0" smtClean="0"/>
            </a:br>
            <a:r>
              <a:rPr lang="ru-RU" sz="6000" b="1" dirty="0" smtClean="0"/>
              <a:t>Асептика</a:t>
            </a:r>
            <a:endParaRPr lang="ru-RU" sz="60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1219200"/>
          </a:xfrm>
        </p:spPr>
        <p:txBody>
          <a:bodyPr>
            <a:noAutofit/>
          </a:bodyPr>
          <a:lstStyle/>
          <a:p>
            <a:pPr algn="ctr" fontAlgn="auto">
              <a:spcAft>
                <a:spcPts val="0"/>
              </a:spcAft>
              <a:defRPr/>
            </a:pPr>
            <a:r>
              <a:rPr lang="ru-RU" sz="4400" b="1" dirty="0" smtClean="0"/>
              <a:t>Эмпирический период</a:t>
            </a:r>
            <a:br>
              <a:rPr lang="ru-RU" sz="4400" b="1" dirty="0" smtClean="0"/>
            </a:br>
            <a:r>
              <a:rPr lang="ru-RU" sz="4400" b="1" dirty="0" smtClean="0"/>
              <a:t>до </a:t>
            </a:r>
            <a:r>
              <a:rPr lang="en-US" sz="4400" b="1" dirty="0" smtClean="0"/>
              <a:t>XVI </a:t>
            </a:r>
            <a:r>
              <a:rPr lang="ru-RU" sz="4400" b="1" dirty="0" smtClean="0"/>
              <a:t>века</a:t>
            </a:r>
            <a:endParaRPr lang="ru-RU" sz="4400" b="1" dirty="0"/>
          </a:p>
        </p:txBody>
      </p:sp>
      <p:sp>
        <p:nvSpPr>
          <p:cNvPr id="97282" name="TextBox 2"/>
          <p:cNvSpPr txBox="1">
            <a:spLocks noChangeArrowheads="1"/>
          </p:cNvSpPr>
          <p:nvPr/>
        </p:nvSpPr>
        <p:spPr bwMode="auto">
          <a:xfrm>
            <a:off x="457200" y="1536700"/>
            <a:ext cx="8153400" cy="2430463"/>
          </a:xfrm>
          <a:prstGeom prst="rect">
            <a:avLst/>
          </a:prstGeom>
          <a:noFill/>
          <a:ln w="9525">
            <a:noFill/>
            <a:miter lim="800000"/>
            <a:headEnd/>
            <a:tailEnd/>
          </a:ln>
        </p:spPr>
        <p:txBody>
          <a:bodyPr>
            <a:spAutoFit/>
          </a:bodyPr>
          <a:lstStyle/>
          <a:p>
            <a:r>
              <a:rPr lang="ru-RU" sz="4000" b="1">
                <a:solidFill>
                  <a:srgbClr val="C00000"/>
                </a:solidFill>
                <a:latin typeface="Century Schoolbook" pitchFamily="18" charset="0"/>
              </a:rPr>
              <a:t>Хирургия Римской империи Гален</a:t>
            </a:r>
            <a:r>
              <a:rPr lang="ru-RU" sz="4000" b="1">
                <a:latin typeface="Century Schoolbook" pitchFamily="18" charset="0"/>
              </a:rPr>
              <a:t>:</a:t>
            </a:r>
            <a:r>
              <a:rPr lang="ru-RU" sz="4000" b="1">
                <a:solidFill>
                  <a:srgbClr val="C00000"/>
                </a:solidFill>
                <a:latin typeface="Century Schoolbook" pitchFamily="18" charset="0"/>
              </a:rPr>
              <a:t> </a:t>
            </a:r>
            <a:r>
              <a:rPr lang="ru-RU" sz="3600" b="1">
                <a:latin typeface="Century Schoolbook" pitchFamily="18" charset="0"/>
              </a:rPr>
              <a:t>работы по заживлению ран, использовал дренажи, описал процесс заживления переломов</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extBox 5"/>
          <p:cNvSpPr txBox="1">
            <a:spLocks noChangeArrowheads="1"/>
          </p:cNvSpPr>
          <p:nvPr/>
        </p:nvSpPr>
        <p:spPr bwMode="auto">
          <a:xfrm>
            <a:off x="228600" y="357166"/>
            <a:ext cx="8686800" cy="4708981"/>
          </a:xfrm>
          <a:prstGeom prst="rect">
            <a:avLst/>
          </a:prstGeom>
          <a:noFill/>
          <a:ln w="9525">
            <a:noFill/>
            <a:miter lim="800000"/>
            <a:headEnd/>
            <a:tailEnd/>
          </a:ln>
        </p:spPr>
        <p:txBody>
          <a:bodyPr wrap="square">
            <a:spAutoFit/>
          </a:bodyPr>
          <a:lstStyle/>
          <a:p>
            <a:pPr algn="ctr"/>
            <a:r>
              <a:rPr lang="ru-RU" sz="3200" b="1" dirty="0">
                <a:solidFill>
                  <a:srgbClr val="C00000"/>
                </a:solidFill>
                <a:latin typeface="Century Schoolbook" pitchFamily="18" charset="0"/>
              </a:rPr>
              <a:t>В средние века </a:t>
            </a:r>
            <a:r>
              <a:rPr lang="ru-RU" sz="3200" b="1" dirty="0">
                <a:latin typeface="Century Schoolbook" pitchFamily="18" charset="0"/>
              </a:rPr>
              <a:t>замедление развития хирургии</a:t>
            </a:r>
          </a:p>
          <a:p>
            <a:pPr algn="ctr"/>
            <a:r>
              <a:rPr lang="ru-RU" sz="3200" b="1" dirty="0">
                <a:latin typeface="Century Schoolbook" pitchFamily="18" charset="0"/>
              </a:rPr>
              <a:t>Церковь – запрещение операций, вскрытия людей</a:t>
            </a:r>
          </a:p>
          <a:p>
            <a:pPr algn="ctr"/>
            <a:endParaRPr lang="ru-RU" sz="3200" b="1" dirty="0">
              <a:latin typeface="Century Schoolbook" pitchFamily="18" charset="0"/>
            </a:endParaRPr>
          </a:p>
          <a:p>
            <a:pPr algn="ctr"/>
            <a:endParaRPr lang="ru-RU" sz="2800" b="1" dirty="0">
              <a:latin typeface="Century Schoolbook" pitchFamily="18" charset="0"/>
            </a:endParaRPr>
          </a:p>
          <a:p>
            <a:pPr algn="ctr"/>
            <a:endParaRPr lang="ru-RU" sz="2800" b="1" dirty="0">
              <a:latin typeface="Century Schoolbook" pitchFamily="18" charset="0"/>
            </a:endParaRPr>
          </a:p>
          <a:p>
            <a:pPr algn="ctr"/>
            <a:endParaRPr lang="ru-RU" sz="2800" b="1" dirty="0">
              <a:latin typeface="Century Schoolbook" pitchFamily="18" charset="0"/>
            </a:endParaRPr>
          </a:p>
          <a:p>
            <a:pPr algn="ctr"/>
            <a:endParaRPr lang="ru-RU" sz="2800" b="1" dirty="0">
              <a:latin typeface="Century Schoolbook" pitchFamily="18" charset="0"/>
            </a:endParaRPr>
          </a:p>
          <a:p>
            <a:endParaRPr lang="ru-RU" sz="2800" b="1" dirty="0">
              <a:latin typeface="Century Schoolbook" pitchFamily="18" charset="0"/>
            </a:endParaRPr>
          </a:p>
        </p:txBody>
      </p:sp>
      <p:sp>
        <p:nvSpPr>
          <p:cNvPr id="7" name="Правая фигурная скобка 6"/>
          <p:cNvSpPr/>
          <p:nvPr/>
        </p:nvSpPr>
        <p:spPr>
          <a:xfrm>
            <a:off x="5053018" y="2857496"/>
            <a:ext cx="304800" cy="2057400"/>
          </a:xfrm>
          <a:prstGeom prst="rightBrace">
            <a:avLst/>
          </a:prstGeom>
          <a:scene3d>
            <a:camera prst="orthographicFront"/>
            <a:lightRig rig="threePt" dir="t"/>
          </a:scene3d>
          <a:sp3d contourW="25400">
            <a:contourClr>
              <a:schemeClr val="tx1"/>
            </a:contourClr>
          </a:sp3d>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ru-RU" dirty="0"/>
          </a:p>
        </p:txBody>
      </p:sp>
      <p:sp>
        <p:nvSpPr>
          <p:cNvPr id="98310" name="TextBox 9"/>
          <p:cNvSpPr txBox="1">
            <a:spLocks noChangeArrowheads="1"/>
          </p:cNvSpPr>
          <p:nvPr/>
        </p:nvSpPr>
        <p:spPr bwMode="auto">
          <a:xfrm>
            <a:off x="419104" y="2857496"/>
            <a:ext cx="4724400" cy="2062162"/>
          </a:xfrm>
          <a:prstGeom prst="rect">
            <a:avLst/>
          </a:prstGeom>
          <a:noFill/>
          <a:ln w="9525">
            <a:noFill/>
            <a:miter lim="800000"/>
            <a:headEnd/>
            <a:tailEnd/>
          </a:ln>
        </p:spPr>
        <p:txBody>
          <a:bodyPr>
            <a:spAutoFit/>
          </a:bodyPr>
          <a:lstStyle/>
          <a:p>
            <a:r>
              <a:rPr lang="ru-RU" sz="3200" b="1" dirty="0">
                <a:latin typeface="Century Schoolbook" pitchFamily="18" charset="0"/>
              </a:rPr>
              <a:t>Развитие капитализма</a:t>
            </a:r>
          </a:p>
          <a:p>
            <a:r>
              <a:rPr lang="ru-RU" sz="3200" b="1" dirty="0">
                <a:latin typeface="Century Schoolbook" pitchFamily="18" charset="0"/>
              </a:rPr>
              <a:t>Развитие торговли</a:t>
            </a:r>
          </a:p>
          <a:p>
            <a:r>
              <a:rPr lang="ru-RU" sz="3200" b="1" dirty="0">
                <a:latin typeface="Century Schoolbook" pitchFamily="18" charset="0"/>
              </a:rPr>
              <a:t>Новые морские пути</a:t>
            </a:r>
            <a:endParaRPr lang="ru-RU" sz="3200" dirty="0">
              <a:latin typeface="Century Schoolbook" pitchFamily="18" charset="0"/>
            </a:endParaRPr>
          </a:p>
        </p:txBody>
      </p:sp>
      <p:sp>
        <p:nvSpPr>
          <p:cNvPr id="98311" name="TextBox 10"/>
          <p:cNvSpPr txBox="1">
            <a:spLocks noChangeArrowheads="1"/>
          </p:cNvSpPr>
          <p:nvPr/>
        </p:nvSpPr>
        <p:spPr bwMode="auto">
          <a:xfrm>
            <a:off x="5424518" y="3143248"/>
            <a:ext cx="3505200" cy="1570037"/>
          </a:xfrm>
          <a:prstGeom prst="rect">
            <a:avLst/>
          </a:prstGeom>
          <a:noFill/>
          <a:ln w="9525">
            <a:noFill/>
            <a:miter lim="800000"/>
            <a:headEnd/>
            <a:tailEnd/>
          </a:ln>
        </p:spPr>
        <p:txBody>
          <a:bodyPr>
            <a:spAutoFit/>
          </a:bodyPr>
          <a:lstStyle/>
          <a:p>
            <a:r>
              <a:rPr lang="ru-RU" sz="3200" b="1" dirty="0">
                <a:latin typeface="Century Schoolbook" pitchFamily="18" charset="0"/>
              </a:rPr>
              <a:t>пробуждение </a:t>
            </a:r>
          </a:p>
          <a:p>
            <a:r>
              <a:rPr lang="ru-RU" sz="3200" b="1" dirty="0">
                <a:latin typeface="Century Schoolbook" pitchFamily="18" charset="0"/>
              </a:rPr>
              <a:t>естественных</a:t>
            </a:r>
          </a:p>
          <a:p>
            <a:r>
              <a:rPr lang="ru-RU" sz="3200" b="1" dirty="0">
                <a:latin typeface="Century Schoolbook" pitchFamily="18" charset="0"/>
              </a:rPr>
              <a:t>наук</a:t>
            </a:r>
            <a:endParaRPr lang="ru-RU" sz="3200" dirty="0">
              <a:latin typeface="Century Schoolbook"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04800"/>
            <a:ext cx="8305800" cy="1543050"/>
          </a:xfrm>
        </p:spPr>
        <p:txBody>
          <a:bodyPr>
            <a:normAutofit fontScale="90000"/>
          </a:bodyPr>
          <a:lstStyle/>
          <a:p>
            <a:pPr algn="ctr" fontAlgn="auto">
              <a:spcAft>
                <a:spcPts val="0"/>
              </a:spcAft>
              <a:defRPr/>
            </a:pPr>
            <a:r>
              <a:rPr lang="ru-RU" sz="4900" dirty="0" smtClean="0">
                <a:solidFill>
                  <a:schemeClr val="accent1">
                    <a:tint val="88000"/>
                    <a:satMod val="150000"/>
                  </a:schemeClr>
                </a:solidFill>
              </a:rPr>
              <a:t>Анатомический период </a:t>
            </a:r>
            <a:r>
              <a:rPr lang="ru-RU" dirty="0" smtClean="0">
                <a:solidFill>
                  <a:schemeClr val="accent1">
                    <a:tint val="88000"/>
                    <a:satMod val="150000"/>
                  </a:schemeClr>
                </a:solidFill>
              </a:rPr>
              <a:t/>
            </a:r>
            <a:br>
              <a:rPr lang="ru-RU" dirty="0" smtClean="0">
                <a:solidFill>
                  <a:schemeClr val="accent1">
                    <a:tint val="88000"/>
                    <a:satMod val="150000"/>
                  </a:schemeClr>
                </a:solidFill>
              </a:rPr>
            </a:br>
            <a:r>
              <a:rPr lang="en-US" sz="5400" dirty="0" smtClean="0">
                <a:solidFill>
                  <a:schemeClr val="accent1">
                    <a:tint val="88000"/>
                    <a:satMod val="150000"/>
                  </a:schemeClr>
                </a:solidFill>
              </a:rPr>
              <a:t> </a:t>
            </a:r>
            <a:r>
              <a:rPr lang="en-US" sz="4900" dirty="0" smtClean="0">
                <a:solidFill>
                  <a:schemeClr val="accent1">
                    <a:tint val="88000"/>
                    <a:satMod val="150000"/>
                  </a:schemeClr>
                </a:solidFill>
              </a:rPr>
              <a:t>XVI</a:t>
            </a:r>
            <a:r>
              <a:rPr lang="ru-RU" sz="4900" dirty="0" smtClean="0">
                <a:solidFill>
                  <a:schemeClr val="accent1">
                    <a:tint val="88000"/>
                    <a:satMod val="150000"/>
                  </a:schemeClr>
                </a:solidFill>
              </a:rPr>
              <a:t> –</a:t>
            </a:r>
            <a:r>
              <a:rPr lang="en-US" sz="4900" dirty="0" smtClean="0">
                <a:solidFill>
                  <a:schemeClr val="accent1">
                    <a:tint val="88000"/>
                    <a:satMod val="150000"/>
                  </a:schemeClr>
                </a:solidFill>
              </a:rPr>
              <a:t> XVIII</a:t>
            </a:r>
            <a:r>
              <a:rPr lang="ru-RU" sz="4900" dirty="0" smtClean="0">
                <a:solidFill>
                  <a:schemeClr val="accent1">
                    <a:tint val="88000"/>
                    <a:satMod val="150000"/>
                  </a:schemeClr>
                </a:solidFill>
              </a:rPr>
              <a:t> век</a:t>
            </a:r>
            <a:endParaRPr lang="ru-RU" sz="4900" dirty="0">
              <a:solidFill>
                <a:schemeClr val="accent1">
                  <a:tint val="88000"/>
                  <a:satMod val="150000"/>
                </a:schemeClr>
              </a:solidFill>
            </a:endParaRPr>
          </a:p>
        </p:txBody>
      </p:sp>
      <p:sp>
        <p:nvSpPr>
          <p:cNvPr id="99330" name="TextBox 2"/>
          <p:cNvSpPr txBox="1">
            <a:spLocks noChangeArrowheads="1"/>
          </p:cNvSpPr>
          <p:nvPr/>
        </p:nvSpPr>
        <p:spPr bwMode="auto">
          <a:xfrm>
            <a:off x="395318" y="1857364"/>
            <a:ext cx="8534400" cy="3970338"/>
          </a:xfrm>
          <a:prstGeom prst="rect">
            <a:avLst/>
          </a:prstGeom>
          <a:noFill/>
          <a:ln w="9525">
            <a:noFill/>
            <a:miter lim="800000"/>
            <a:headEnd/>
            <a:tailEnd/>
          </a:ln>
        </p:spPr>
        <p:txBody>
          <a:bodyPr>
            <a:spAutoFit/>
          </a:bodyPr>
          <a:lstStyle/>
          <a:p>
            <a:r>
              <a:rPr lang="ru-RU" sz="3600" b="1" dirty="0">
                <a:latin typeface="Verdana" pitchFamily="34" charset="0"/>
              </a:rPr>
              <a:t>Везалий</a:t>
            </a:r>
          </a:p>
          <a:p>
            <a:r>
              <a:rPr lang="ru-RU" sz="3600" b="1" dirty="0" err="1">
                <a:latin typeface="Verdana" pitchFamily="34" charset="0"/>
              </a:rPr>
              <a:t>Фаллопий</a:t>
            </a:r>
            <a:endParaRPr lang="ru-RU" sz="3600" b="1" dirty="0">
              <a:latin typeface="Verdana" pitchFamily="34" charset="0"/>
            </a:endParaRPr>
          </a:p>
          <a:p>
            <a:r>
              <a:rPr lang="ru-RU" sz="3600" b="1" dirty="0" err="1">
                <a:latin typeface="Verdana" pitchFamily="34" charset="0"/>
              </a:rPr>
              <a:t>Евстахий</a:t>
            </a:r>
            <a:endParaRPr lang="ru-RU" sz="3600" b="1" dirty="0">
              <a:latin typeface="Verdana" pitchFamily="34" charset="0"/>
            </a:endParaRPr>
          </a:p>
          <a:p>
            <a:r>
              <a:rPr lang="ru-RU" sz="3600" b="1" dirty="0" err="1">
                <a:latin typeface="Verdana" pitchFamily="34" charset="0"/>
              </a:rPr>
              <a:t>Мальпиги</a:t>
            </a:r>
            <a:endParaRPr lang="ru-RU" sz="3600" b="1" dirty="0">
              <a:latin typeface="Verdana" pitchFamily="34" charset="0"/>
            </a:endParaRPr>
          </a:p>
          <a:p>
            <a:r>
              <a:rPr lang="ru-RU" sz="3600" b="1" dirty="0">
                <a:latin typeface="Verdana" pitchFamily="34" charset="0"/>
              </a:rPr>
              <a:t>Гарвей</a:t>
            </a:r>
          </a:p>
          <a:p>
            <a:r>
              <a:rPr lang="ru-RU" sz="3600" b="1" dirty="0">
                <a:latin typeface="Verdana" pitchFamily="34" charset="0"/>
              </a:rPr>
              <a:t>Левенгук – под микроскопом описал инфузории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04800"/>
            <a:ext cx="8305800" cy="1543050"/>
          </a:xfrm>
        </p:spPr>
        <p:txBody>
          <a:bodyPr>
            <a:normAutofit fontScale="90000"/>
          </a:bodyPr>
          <a:lstStyle/>
          <a:p>
            <a:pPr algn="ctr" fontAlgn="auto">
              <a:spcAft>
                <a:spcPts val="0"/>
              </a:spcAft>
              <a:defRPr/>
            </a:pPr>
            <a:r>
              <a:rPr lang="ru-RU" sz="4900" dirty="0" smtClean="0">
                <a:solidFill>
                  <a:schemeClr val="accent1">
                    <a:tint val="88000"/>
                    <a:satMod val="150000"/>
                  </a:schemeClr>
                </a:solidFill>
              </a:rPr>
              <a:t>Анатомический период </a:t>
            </a:r>
            <a:r>
              <a:rPr lang="ru-RU" dirty="0" smtClean="0">
                <a:solidFill>
                  <a:schemeClr val="accent1">
                    <a:tint val="88000"/>
                    <a:satMod val="150000"/>
                  </a:schemeClr>
                </a:solidFill>
              </a:rPr>
              <a:t/>
            </a:r>
            <a:br>
              <a:rPr lang="ru-RU" dirty="0" smtClean="0">
                <a:solidFill>
                  <a:schemeClr val="accent1">
                    <a:tint val="88000"/>
                    <a:satMod val="150000"/>
                  </a:schemeClr>
                </a:solidFill>
              </a:rPr>
            </a:br>
            <a:r>
              <a:rPr lang="en-US" sz="5400" dirty="0" smtClean="0">
                <a:solidFill>
                  <a:schemeClr val="accent1">
                    <a:tint val="88000"/>
                    <a:satMod val="150000"/>
                  </a:schemeClr>
                </a:solidFill>
              </a:rPr>
              <a:t> </a:t>
            </a:r>
            <a:r>
              <a:rPr lang="en-US" sz="4900" dirty="0" smtClean="0">
                <a:solidFill>
                  <a:schemeClr val="accent1">
                    <a:tint val="88000"/>
                    <a:satMod val="150000"/>
                  </a:schemeClr>
                </a:solidFill>
              </a:rPr>
              <a:t>XVI</a:t>
            </a:r>
            <a:r>
              <a:rPr lang="ru-RU" sz="4900" dirty="0" smtClean="0">
                <a:solidFill>
                  <a:schemeClr val="accent1">
                    <a:tint val="88000"/>
                    <a:satMod val="150000"/>
                  </a:schemeClr>
                </a:solidFill>
              </a:rPr>
              <a:t> –</a:t>
            </a:r>
            <a:r>
              <a:rPr lang="en-US" sz="4900" dirty="0" smtClean="0">
                <a:solidFill>
                  <a:schemeClr val="accent1">
                    <a:tint val="88000"/>
                    <a:satMod val="150000"/>
                  </a:schemeClr>
                </a:solidFill>
              </a:rPr>
              <a:t> XVIII</a:t>
            </a:r>
            <a:r>
              <a:rPr lang="ru-RU" sz="4900" dirty="0" smtClean="0">
                <a:solidFill>
                  <a:schemeClr val="accent1">
                    <a:tint val="88000"/>
                    <a:satMod val="150000"/>
                  </a:schemeClr>
                </a:solidFill>
              </a:rPr>
              <a:t> век</a:t>
            </a:r>
            <a:endParaRPr lang="ru-RU" sz="4900" dirty="0">
              <a:solidFill>
                <a:schemeClr val="accent1">
                  <a:tint val="88000"/>
                  <a:satMod val="150000"/>
                </a:schemeClr>
              </a:solidFill>
            </a:endParaRPr>
          </a:p>
        </p:txBody>
      </p:sp>
      <p:sp>
        <p:nvSpPr>
          <p:cNvPr id="100354" name="TextBox 2"/>
          <p:cNvSpPr txBox="1">
            <a:spLocks noChangeArrowheads="1"/>
          </p:cNvSpPr>
          <p:nvPr/>
        </p:nvSpPr>
        <p:spPr bwMode="auto">
          <a:xfrm>
            <a:off x="304800" y="2286000"/>
            <a:ext cx="8534400" cy="4524375"/>
          </a:xfrm>
          <a:prstGeom prst="rect">
            <a:avLst/>
          </a:prstGeom>
          <a:noFill/>
          <a:ln w="9525">
            <a:noFill/>
            <a:miter lim="800000"/>
            <a:headEnd/>
            <a:tailEnd/>
          </a:ln>
        </p:spPr>
        <p:txBody>
          <a:bodyPr>
            <a:spAutoFit/>
          </a:bodyPr>
          <a:lstStyle/>
          <a:p>
            <a:r>
              <a:rPr lang="ru-RU" sz="3600" b="1">
                <a:latin typeface="Verdana" pitchFamily="34" charset="0"/>
              </a:rPr>
              <a:t>Источник болезней – паразиты</a:t>
            </a:r>
          </a:p>
          <a:p>
            <a:r>
              <a:rPr lang="ru-RU" sz="3600" b="1">
                <a:latin typeface="Verdana" pitchFamily="34" charset="0"/>
              </a:rPr>
              <a:t>Рану не исследовать пальцем, зондом</a:t>
            </a:r>
          </a:p>
          <a:p>
            <a:r>
              <a:rPr lang="ru-RU" sz="3600" b="1">
                <a:latin typeface="Verdana" pitchFamily="34" charset="0"/>
              </a:rPr>
              <a:t>Анатомы – хирурги</a:t>
            </a:r>
          </a:p>
          <a:p>
            <a:r>
              <a:rPr lang="ru-RU" sz="3600" b="1">
                <a:latin typeface="Verdana" pitchFamily="34" charset="0"/>
              </a:rPr>
              <a:t>Хирурги – анатомы</a:t>
            </a:r>
          </a:p>
          <a:p>
            <a:r>
              <a:rPr lang="ru-RU" sz="3600" b="1">
                <a:latin typeface="Verdana" pitchFamily="34" charset="0"/>
              </a:rPr>
              <a:t>Уровень хирургии низкий</a:t>
            </a:r>
          </a:p>
          <a:p>
            <a:endParaRPr lang="ru-RU" sz="3600" b="1">
              <a:latin typeface="Verdana" pitchFamily="34" charset="0"/>
            </a:endParaRPr>
          </a:p>
          <a:p>
            <a:endParaRPr lang="ru-RU" sz="3600" b="1">
              <a:latin typeface="Verdana"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8305800" cy="2133600"/>
          </a:xfrm>
        </p:spPr>
        <p:txBody>
          <a:bodyPr>
            <a:normAutofit/>
          </a:bodyPr>
          <a:lstStyle/>
          <a:p>
            <a:pPr algn="ctr" fontAlgn="auto">
              <a:spcAft>
                <a:spcPts val="0"/>
              </a:spcAft>
              <a:defRPr/>
            </a:pPr>
            <a:r>
              <a:rPr lang="ru-RU" sz="4900" b="1" dirty="0" smtClean="0"/>
              <a:t>Биологический период </a:t>
            </a:r>
            <a:r>
              <a:rPr lang="ru-RU" b="1" dirty="0" smtClean="0"/>
              <a:t/>
            </a:r>
            <a:br>
              <a:rPr lang="ru-RU" b="1" dirty="0" smtClean="0"/>
            </a:br>
            <a:r>
              <a:rPr lang="en-US" sz="5400" b="1" dirty="0" smtClean="0"/>
              <a:t> </a:t>
            </a:r>
            <a:r>
              <a:rPr lang="en-US" sz="4900" b="1" dirty="0" smtClean="0"/>
              <a:t>XIX</a:t>
            </a:r>
            <a:r>
              <a:rPr lang="ru-RU" sz="4900" b="1" dirty="0" smtClean="0"/>
              <a:t> –век</a:t>
            </a:r>
            <a:endParaRPr lang="ru-RU" sz="4900" b="1" dirty="0"/>
          </a:p>
        </p:txBody>
      </p:sp>
      <p:sp>
        <p:nvSpPr>
          <p:cNvPr id="101378" name="TextBox 2"/>
          <p:cNvSpPr txBox="1">
            <a:spLocks noChangeArrowheads="1"/>
          </p:cNvSpPr>
          <p:nvPr/>
        </p:nvSpPr>
        <p:spPr bwMode="auto">
          <a:xfrm>
            <a:off x="304800" y="2286000"/>
            <a:ext cx="8534400" cy="2308225"/>
          </a:xfrm>
          <a:prstGeom prst="rect">
            <a:avLst/>
          </a:prstGeom>
          <a:noFill/>
          <a:ln w="9525">
            <a:noFill/>
            <a:miter lim="800000"/>
            <a:headEnd/>
            <a:tailEnd/>
          </a:ln>
        </p:spPr>
        <p:txBody>
          <a:bodyPr>
            <a:spAutoFit/>
          </a:bodyPr>
          <a:lstStyle/>
          <a:p>
            <a:r>
              <a:rPr lang="ru-RU" sz="3600" b="1">
                <a:solidFill>
                  <a:srgbClr val="C00000"/>
                </a:solidFill>
                <a:latin typeface="Century Schoolbook" pitchFamily="18" charset="0"/>
              </a:rPr>
              <a:t>Клод Бернар </a:t>
            </a:r>
            <a:r>
              <a:rPr lang="ru-RU" sz="3600" b="1">
                <a:latin typeface="Century Schoolbook" pitchFamily="18" charset="0"/>
              </a:rPr>
              <a:t>–экспериментальная физиология</a:t>
            </a:r>
          </a:p>
          <a:p>
            <a:r>
              <a:rPr lang="ru-RU" sz="3600" b="1">
                <a:solidFill>
                  <a:srgbClr val="C00000"/>
                </a:solidFill>
                <a:latin typeface="Century Schoolbook" pitchFamily="18" charset="0"/>
              </a:rPr>
              <a:t>Рудольф Вирхов </a:t>
            </a:r>
            <a:r>
              <a:rPr lang="ru-RU" sz="3600" b="1">
                <a:latin typeface="Century Schoolbook" pitchFamily="18" charset="0"/>
              </a:rPr>
              <a:t>– целлюлярная теория (пат. анатомия)</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8305800" cy="1543050"/>
          </a:xfrm>
        </p:spPr>
        <p:txBody>
          <a:bodyPr wrap="square" lIns="91440" tIns="45720" rIns="91440" bIns="45720" numCol="1" anchorCtr="0" compatLnSpc="1">
            <a:prstTxWarp prst="textNoShape">
              <a:avLst/>
            </a:prstTxWarp>
          </a:bodyPr>
          <a:lstStyle/>
          <a:p>
            <a:pPr algn="ctr"/>
            <a:r>
              <a:rPr lang="ru-RU" sz="4000" b="1" cap="none" smtClean="0"/>
              <a:t>БИОЛОГИЧЕСКИЙ ПЕРИОД </a:t>
            </a:r>
            <a:br>
              <a:rPr lang="ru-RU" sz="4000" b="1" cap="none" smtClean="0"/>
            </a:br>
            <a:r>
              <a:rPr lang="en-US" sz="4000" b="1" cap="none" smtClean="0"/>
              <a:t> XI</a:t>
            </a:r>
            <a:r>
              <a:rPr lang="en-US" sz="4000" cap="none" smtClean="0"/>
              <a:t>X</a:t>
            </a:r>
            <a:r>
              <a:rPr lang="ru-RU" sz="4000" b="1" cap="none" smtClean="0"/>
              <a:t> –ВЕК</a:t>
            </a:r>
          </a:p>
        </p:txBody>
      </p:sp>
      <p:sp>
        <p:nvSpPr>
          <p:cNvPr id="3" name="TextBox 2"/>
          <p:cNvSpPr txBox="1"/>
          <p:nvPr/>
        </p:nvSpPr>
        <p:spPr>
          <a:xfrm>
            <a:off x="152400" y="1600200"/>
            <a:ext cx="8610600" cy="5632450"/>
          </a:xfrm>
          <a:prstGeom prst="rect">
            <a:avLst/>
          </a:prstGeom>
          <a:noFill/>
        </p:spPr>
        <p:txBody>
          <a:bodyPr>
            <a:spAutoFit/>
          </a:bodyPr>
          <a:lstStyle/>
          <a:p>
            <a:pPr fontAlgn="auto">
              <a:spcBef>
                <a:spcPts val="0"/>
              </a:spcBef>
              <a:spcAft>
                <a:spcPts val="0"/>
              </a:spcAft>
              <a:defRPr/>
            </a:pPr>
            <a:r>
              <a:rPr lang="ru-RU" sz="3600" b="1" dirty="0">
                <a:latin typeface="+mn-lt"/>
                <a:cs typeface="+mn-cs"/>
              </a:rPr>
              <a:t>Преграды в развитии хирургии</a:t>
            </a:r>
          </a:p>
          <a:p>
            <a:pPr marL="742950" indent="-742950" fontAlgn="auto">
              <a:spcBef>
                <a:spcPts val="0"/>
              </a:spcBef>
              <a:spcAft>
                <a:spcPts val="0"/>
              </a:spcAft>
              <a:buFontTx/>
              <a:buAutoNum type="arabicPeriod"/>
              <a:defRPr/>
            </a:pPr>
            <a:r>
              <a:rPr lang="ru-RU" sz="3600" b="1" dirty="0">
                <a:latin typeface="+mn-lt"/>
                <a:cs typeface="+mn-cs"/>
              </a:rPr>
              <a:t>Невозможность полноценного обезболивания</a:t>
            </a:r>
          </a:p>
          <a:p>
            <a:pPr marL="742950" indent="-742950" fontAlgn="auto">
              <a:spcBef>
                <a:spcPts val="0"/>
              </a:spcBef>
              <a:spcAft>
                <a:spcPts val="0"/>
              </a:spcAft>
              <a:buFontTx/>
              <a:buAutoNum type="arabicPeriod"/>
              <a:defRPr/>
            </a:pPr>
            <a:r>
              <a:rPr lang="ru-RU" sz="3600" b="1" dirty="0">
                <a:latin typeface="+mn-lt"/>
                <a:cs typeface="+mn-cs"/>
              </a:rPr>
              <a:t>Невозможность борьбы с кровопотерей</a:t>
            </a:r>
          </a:p>
          <a:p>
            <a:pPr marL="742950" indent="-742950" fontAlgn="auto">
              <a:spcBef>
                <a:spcPts val="0"/>
              </a:spcBef>
              <a:spcAft>
                <a:spcPts val="0"/>
              </a:spcAft>
              <a:buFontTx/>
              <a:buAutoNum type="arabicPeriod"/>
              <a:defRPr/>
            </a:pPr>
            <a:r>
              <a:rPr lang="ru-RU" sz="3600" b="1" dirty="0">
                <a:latin typeface="+mn-lt"/>
                <a:cs typeface="+mn-cs"/>
              </a:rPr>
              <a:t>Слабое развитие диагностической аппаратуры</a:t>
            </a:r>
          </a:p>
          <a:p>
            <a:pPr marL="742950" indent="-742950" fontAlgn="auto">
              <a:spcBef>
                <a:spcPts val="0"/>
              </a:spcBef>
              <a:spcAft>
                <a:spcPts val="0"/>
              </a:spcAft>
              <a:buFontTx/>
              <a:buAutoNum type="arabicPeriod"/>
              <a:defRPr/>
            </a:pPr>
            <a:r>
              <a:rPr lang="ru-RU" sz="3600" b="1" dirty="0">
                <a:latin typeface="+mn-lt"/>
                <a:cs typeface="+mn-cs"/>
              </a:rPr>
              <a:t>Неумение предохранения от инфекции</a:t>
            </a:r>
          </a:p>
          <a:p>
            <a:pPr fontAlgn="auto">
              <a:spcBef>
                <a:spcPts val="0"/>
              </a:spcBef>
              <a:spcAft>
                <a:spcPts val="0"/>
              </a:spcAft>
              <a:defRPr/>
            </a:pPr>
            <a:endParaRPr lang="ru-RU" sz="3600" b="1" dirty="0">
              <a:latin typeface="+mn-lt"/>
              <a:cs typeface="+mn-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8305800" cy="1543050"/>
          </a:xfrm>
        </p:spPr>
        <p:txBody>
          <a:bodyPr wrap="square" lIns="91440" tIns="45720" rIns="91440" bIns="45720" numCol="1" anchorCtr="0" compatLnSpc="1">
            <a:prstTxWarp prst="textNoShape">
              <a:avLst/>
            </a:prstTxWarp>
          </a:bodyPr>
          <a:lstStyle/>
          <a:p>
            <a:pPr algn="ctr"/>
            <a:r>
              <a:rPr lang="ru-RU" sz="4000" b="1" cap="none" smtClean="0"/>
              <a:t>БИОЛОГИЧЕСКИЙ ПЕРИОД </a:t>
            </a:r>
            <a:br>
              <a:rPr lang="ru-RU" sz="4000" b="1" cap="none" smtClean="0"/>
            </a:br>
            <a:r>
              <a:rPr lang="en-US" sz="4000" b="1" cap="none" smtClean="0"/>
              <a:t> XI</a:t>
            </a:r>
            <a:r>
              <a:rPr lang="en-US" sz="4000" cap="none" smtClean="0"/>
              <a:t>X</a:t>
            </a:r>
            <a:r>
              <a:rPr lang="ru-RU" sz="4000" b="1" cap="none" smtClean="0"/>
              <a:t> –ВЕК</a:t>
            </a:r>
          </a:p>
        </p:txBody>
      </p:sp>
      <p:sp>
        <p:nvSpPr>
          <p:cNvPr id="103426" name="TextBox 2"/>
          <p:cNvSpPr txBox="1">
            <a:spLocks noChangeArrowheads="1"/>
          </p:cNvSpPr>
          <p:nvPr/>
        </p:nvSpPr>
        <p:spPr bwMode="auto">
          <a:xfrm>
            <a:off x="152400" y="1600200"/>
            <a:ext cx="8610600" cy="5694363"/>
          </a:xfrm>
          <a:prstGeom prst="rect">
            <a:avLst/>
          </a:prstGeom>
          <a:noFill/>
          <a:ln w="9525">
            <a:noFill/>
            <a:miter lim="800000"/>
            <a:headEnd/>
            <a:tailEnd/>
          </a:ln>
        </p:spPr>
        <p:txBody>
          <a:bodyPr>
            <a:spAutoFit/>
          </a:bodyPr>
          <a:lstStyle/>
          <a:p>
            <a:r>
              <a:rPr lang="ru-RU" sz="3600" b="1" dirty="0">
                <a:solidFill>
                  <a:srgbClr val="C00000"/>
                </a:solidFill>
                <a:latin typeface="Century Schoolbook" pitchFamily="18" charset="0"/>
              </a:rPr>
              <a:t>Джозеф Листер</a:t>
            </a:r>
            <a:r>
              <a:rPr lang="ru-RU" sz="3600" b="1" dirty="0">
                <a:latin typeface="Century Schoolbook" pitchFamily="18" charset="0"/>
              </a:rPr>
              <a:t> - внедрение антисептики</a:t>
            </a:r>
          </a:p>
          <a:p>
            <a:pPr algn="ctr"/>
            <a:r>
              <a:rPr lang="ru-RU" sz="3200" b="1" dirty="0">
                <a:solidFill>
                  <a:srgbClr val="C00000"/>
                </a:solidFill>
                <a:latin typeface="Century Schoolbook" pitchFamily="18" charset="0"/>
              </a:rPr>
              <a:t>Антисептика</a:t>
            </a:r>
          </a:p>
          <a:p>
            <a:pPr algn="ctr"/>
            <a:r>
              <a:rPr lang="ru-RU" sz="3200" b="1" dirty="0">
                <a:latin typeface="Century Schoolbook" pitchFamily="18" charset="0"/>
              </a:rPr>
              <a:t>Комплекс мероприятий, направленных на уничтожение инфекции в ране или во внутренней среде организма, используя физические и механические воздействия, химические вещества и биологические факторы</a:t>
            </a:r>
          </a:p>
          <a:p>
            <a:endParaRPr lang="ru-RU" sz="3600" b="1" dirty="0">
              <a:latin typeface="Century Schoolbook"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305800" cy="704850"/>
          </a:xfrm>
        </p:spPr>
        <p:txBody>
          <a:bodyPr wrap="square" lIns="91440" tIns="45720" rIns="91440" bIns="45720" numCol="1" anchorCtr="0" compatLnSpc="1">
            <a:prstTxWarp prst="textNoShape">
              <a:avLst/>
            </a:prstTxWarp>
          </a:bodyPr>
          <a:lstStyle/>
          <a:p>
            <a:pPr algn="ctr"/>
            <a:r>
              <a:rPr lang="ru-RU" sz="3200" b="1" cap="none" smtClean="0"/>
              <a:t>ПРЕДШЕСТВЕННИКИ ЛИСТЕРА</a:t>
            </a:r>
          </a:p>
        </p:txBody>
      </p:sp>
      <p:sp>
        <p:nvSpPr>
          <p:cNvPr id="3" name="TextBox 2"/>
          <p:cNvSpPr txBox="1"/>
          <p:nvPr/>
        </p:nvSpPr>
        <p:spPr>
          <a:xfrm>
            <a:off x="152400" y="996950"/>
            <a:ext cx="8839200" cy="5632450"/>
          </a:xfrm>
          <a:prstGeom prst="rect">
            <a:avLst/>
          </a:prstGeom>
          <a:noFill/>
        </p:spPr>
        <p:txBody>
          <a:bodyPr>
            <a:spAutoFit/>
          </a:bodyPr>
          <a:lstStyle/>
          <a:p>
            <a:pPr marL="93663" indent="-93663" fontAlgn="auto">
              <a:spcBef>
                <a:spcPts val="0"/>
              </a:spcBef>
              <a:spcAft>
                <a:spcPts val="0"/>
              </a:spcAft>
              <a:buFontTx/>
              <a:buAutoNum type="arabicPeriod"/>
              <a:defRPr/>
            </a:pPr>
            <a:r>
              <a:rPr lang="ru-RU" sz="3600" b="1" dirty="0">
                <a:latin typeface="+mn-lt"/>
                <a:cs typeface="+mn-cs"/>
              </a:rPr>
              <a:t> </a:t>
            </a:r>
            <a:r>
              <a:rPr lang="ru-RU" sz="3600" b="1" dirty="0">
                <a:solidFill>
                  <a:srgbClr val="C00000"/>
                </a:solidFill>
                <a:latin typeface="+mn-lt"/>
                <a:cs typeface="+mn-cs"/>
              </a:rPr>
              <a:t>Луи Пастер </a:t>
            </a:r>
            <a:r>
              <a:rPr lang="ru-RU" sz="3600" b="1" dirty="0">
                <a:latin typeface="+mn-lt"/>
                <a:cs typeface="+mn-cs"/>
              </a:rPr>
              <a:t>в 1857-63гг показал, что всякое брожение, разложение зависит от проникновения извне микроорганизмов (ранее это считалось химическим процессом)</a:t>
            </a:r>
          </a:p>
          <a:p>
            <a:pPr fontAlgn="auto">
              <a:spcBef>
                <a:spcPts val="0"/>
              </a:spcBef>
              <a:spcAft>
                <a:spcPts val="0"/>
              </a:spcAft>
              <a:defRPr/>
            </a:pPr>
            <a:r>
              <a:rPr lang="ru-RU" sz="3600" b="1" dirty="0">
                <a:latin typeface="+mn-lt"/>
                <a:cs typeface="+mn-cs"/>
              </a:rPr>
              <a:t>	Исходя из этого стали искать средства, оказывающие противогнилостное действие (каменноугольный деготь – карболовая кислота)</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305800" cy="704850"/>
          </a:xfrm>
        </p:spPr>
        <p:txBody>
          <a:bodyPr wrap="square" lIns="91440" tIns="45720" rIns="91440" bIns="45720" numCol="1" anchorCtr="0" compatLnSpc="1">
            <a:prstTxWarp prst="textNoShape">
              <a:avLst/>
            </a:prstTxWarp>
          </a:bodyPr>
          <a:lstStyle/>
          <a:p>
            <a:pPr algn="ctr"/>
            <a:r>
              <a:rPr lang="ru-RU" sz="3200" b="1" cap="none" smtClean="0"/>
              <a:t>ПРЕДШЕСТВЕННИКИ ЛИСТЕРА</a:t>
            </a:r>
          </a:p>
        </p:txBody>
      </p:sp>
      <p:sp>
        <p:nvSpPr>
          <p:cNvPr id="106498" name="TextBox 2"/>
          <p:cNvSpPr txBox="1">
            <a:spLocks noChangeArrowheads="1"/>
          </p:cNvSpPr>
          <p:nvPr/>
        </p:nvSpPr>
        <p:spPr bwMode="auto">
          <a:xfrm>
            <a:off x="152400" y="996950"/>
            <a:ext cx="8839200" cy="3416300"/>
          </a:xfrm>
          <a:prstGeom prst="rect">
            <a:avLst/>
          </a:prstGeom>
          <a:noFill/>
          <a:ln w="9525">
            <a:noFill/>
            <a:miter lim="800000"/>
            <a:headEnd/>
            <a:tailEnd/>
          </a:ln>
        </p:spPr>
        <p:txBody>
          <a:bodyPr>
            <a:spAutoFit/>
          </a:bodyPr>
          <a:lstStyle/>
          <a:p>
            <a:pPr marL="93663" indent="-93663"/>
            <a:r>
              <a:rPr lang="ru-RU" sz="3600" b="1">
                <a:latin typeface="Century Schoolbook" pitchFamily="18" charset="0"/>
              </a:rPr>
              <a:t>2. </a:t>
            </a:r>
            <a:r>
              <a:rPr lang="ru-RU" sz="3600" b="1">
                <a:solidFill>
                  <a:srgbClr val="C00000"/>
                </a:solidFill>
                <a:latin typeface="Century Schoolbook" pitchFamily="18" charset="0"/>
              </a:rPr>
              <a:t>Н. И. Пирогов </a:t>
            </a:r>
            <a:r>
              <a:rPr lang="ru-RU" sz="3600" b="1">
                <a:latin typeface="Century Schoolbook" pitchFamily="18" charset="0"/>
              </a:rPr>
              <a:t>до открытия Пастера использовал мощные антисептики: карболовая кислота, йод, спирт, ляпис, сформулировал принцип разделения потока больных на «чистых» и «гнойных»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305800" cy="704850"/>
          </a:xfrm>
        </p:spPr>
        <p:txBody>
          <a:bodyPr wrap="square" lIns="91440" tIns="45720" rIns="91440" bIns="45720" numCol="1" anchorCtr="0" compatLnSpc="1">
            <a:prstTxWarp prst="textNoShape">
              <a:avLst/>
            </a:prstTxWarp>
          </a:bodyPr>
          <a:lstStyle/>
          <a:p>
            <a:pPr algn="ctr"/>
            <a:r>
              <a:rPr lang="ru-RU" sz="3200" b="1" cap="none" smtClean="0"/>
              <a:t>ПРЕДШЕСТВЕННИКИ ЛИСТЕРА</a:t>
            </a:r>
          </a:p>
        </p:txBody>
      </p:sp>
      <p:sp>
        <p:nvSpPr>
          <p:cNvPr id="107522" name="TextBox 2"/>
          <p:cNvSpPr txBox="1">
            <a:spLocks noChangeArrowheads="1"/>
          </p:cNvSpPr>
          <p:nvPr/>
        </p:nvSpPr>
        <p:spPr bwMode="auto">
          <a:xfrm>
            <a:off x="152400" y="996950"/>
            <a:ext cx="8839200" cy="5632450"/>
          </a:xfrm>
          <a:prstGeom prst="rect">
            <a:avLst/>
          </a:prstGeom>
          <a:noFill/>
          <a:ln w="9525">
            <a:noFill/>
            <a:miter lim="800000"/>
            <a:headEnd/>
            <a:tailEnd/>
          </a:ln>
        </p:spPr>
        <p:txBody>
          <a:bodyPr>
            <a:spAutoFit/>
          </a:bodyPr>
          <a:lstStyle/>
          <a:p>
            <a:pPr marL="93663" indent="-93663"/>
            <a:r>
              <a:rPr lang="ru-RU" sz="3600" b="1">
                <a:solidFill>
                  <a:srgbClr val="C00000"/>
                </a:solidFill>
                <a:latin typeface="Century Schoolbook" pitchFamily="18" charset="0"/>
              </a:rPr>
              <a:t>3.Игнац Филипп Земмельвейс</a:t>
            </a:r>
          </a:p>
          <a:p>
            <a:pPr marL="93663" indent="-93663"/>
            <a:r>
              <a:rPr lang="ru-RU" sz="3600" b="1">
                <a:latin typeface="Century Schoolbook" pitchFamily="18" charset="0"/>
              </a:rPr>
              <a:t>венгерский врач акушер-гинеколог за 18 лет до Листера показал, что родильная горячка вызывается внешней заразой, которая может передаваться через руки, одежду. Предложил врачам перед родами обрабатывать руки раствором хлорной извести (умер от сепсиса)</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L="54864" indent="0" fontAlgn="auto">
              <a:spcAft>
                <a:spcPts val="0"/>
              </a:spcAft>
              <a:defRPr/>
            </a:pPr>
            <a:r>
              <a:rPr lang="ru-RU" sz="4400" b="1" dirty="0" smtClean="0">
                <a:solidFill>
                  <a:schemeClr val="tx2">
                    <a:tint val="100000"/>
                    <a:shade val="90000"/>
                    <a:satMod val="250000"/>
                    <a:alpha val="100000"/>
                  </a:schemeClr>
                </a:solidFill>
              </a:rPr>
              <a:t>Периоды развития хирургии</a:t>
            </a:r>
            <a:endParaRPr lang="ru-RU" sz="4400" b="1" dirty="0">
              <a:solidFill>
                <a:schemeClr val="tx2">
                  <a:tint val="100000"/>
                  <a:shade val="90000"/>
                  <a:satMod val="250000"/>
                  <a:alpha val="100000"/>
                </a:schemeClr>
              </a:solidFill>
            </a:endParaRPr>
          </a:p>
        </p:txBody>
      </p:sp>
      <p:sp>
        <p:nvSpPr>
          <p:cNvPr id="89090" name="TextBox 2"/>
          <p:cNvSpPr txBox="1">
            <a:spLocks noChangeArrowheads="1"/>
          </p:cNvSpPr>
          <p:nvPr/>
        </p:nvSpPr>
        <p:spPr bwMode="auto">
          <a:xfrm>
            <a:off x="533400" y="1447800"/>
            <a:ext cx="8077200" cy="3970338"/>
          </a:xfrm>
          <a:prstGeom prst="rect">
            <a:avLst/>
          </a:prstGeom>
          <a:noFill/>
          <a:ln w="9525">
            <a:noFill/>
            <a:miter lim="800000"/>
            <a:headEnd/>
            <a:tailEnd/>
          </a:ln>
        </p:spPr>
        <p:txBody>
          <a:bodyPr>
            <a:spAutoFit/>
          </a:bodyPr>
          <a:lstStyle/>
          <a:p>
            <a:pPr marL="342900" indent="-342900">
              <a:buFontTx/>
              <a:buAutoNum type="arabicPeriod"/>
            </a:pPr>
            <a:r>
              <a:rPr lang="ru-RU" sz="3600" b="1">
                <a:latin typeface="Cambria" pitchFamily="18" charset="0"/>
              </a:rPr>
              <a:t>Эмпирический	</a:t>
            </a:r>
          </a:p>
          <a:p>
            <a:pPr marL="342900" indent="-342900">
              <a:buFontTx/>
              <a:buAutoNum type="arabicPeriod"/>
            </a:pPr>
            <a:r>
              <a:rPr lang="ru-RU" sz="3600" b="1">
                <a:latin typeface="Cambria" pitchFamily="18" charset="0"/>
              </a:rPr>
              <a:t>Анатомический</a:t>
            </a:r>
          </a:p>
          <a:p>
            <a:pPr marL="342900" indent="-342900">
              <a:buFontTx/>
              <a:buAutoNum type="arabicPeriod"/>
            </a:pPr>
            <a:r>
              <a:rPr lang="ru-RU" sz="3600" b="1">
                <a:latin typeface="Cambria" pitchFamily="18" charset="0"/>
              </a:rPr>
              <a:t>Биологический</a:t>
            </a:r>
          </a:p>
          <a:p>
            <a:pPr marL="342900" indent="-342900">
              <a:buFontTx/>
              <a:buAutoNum type="arabicPeriod"/>
            </a:pPr>
            <a:r>
              <a:rPr lang="ru-RU" sz="3600" b="1">
                <a:latin typeface="Cambria" pitchFamily="18" charset="0"/>
              </a:rPr>
              <a:t>Физиолого-экспериментальный</a:t>
            </a:r>
          </a:p>
          <a:p>
            <a:pPr marL="342900" indent="-342900">
              <a:buFontTx/>
              <a:buAutoNum type="arabicPeriod"/>
            </a:pPr>
            <a:r>
              <a:rPr lang="ru-RU" sz="3600" b="1">
                <a:latin typeface="Cambria" pitchFamily="18" charset="0"/>
              </a:rPr>
              <a:t>Современный - восстановительная и реконструктивная хирургия</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305800" cy="704850"/>
          </a:xfrm>
        </p:spPr>
        <p:txBody>
          <a:bodyPr/>
          <a:lstStyle/>
          <a:p>
            <a:pPr algn="ctr" fontAlgn="auto">
              <a:spcAft>
                <a:spcPts val="0"/>
              </a:spcAft>
              <a:defRPr/>
            </a:pPr>
            <a:r>
              <a:rPr lang="ru-RU" sz="4000" b="1" dirty="0" smtClean="0"/>
              <a:t>Учение Листера</a:t>
            </a:r>
            <a:endParaRPr lang="ru-RU" sz="4000" b="1" dirty="0"/>
          </a:p>
        </p:txBody>
      </p:sp>
      <p:sp>
        <p:nvSpPr>
          <p:cNvPr id="109570" name="TextBox 2"/>
          <p:cNvSpPr txBox="1">
            <a:spLocks noChangeArrowheads="1"/>
          </p:cNvSpPr>
          <p:nvPr/>
        </p:nvSpPr>
        <p:spPr bwMode="auto">
          <a:xfrm>
            <a:off x="152400" y="996950"/>
            <a:ext cx="8839200" cy="5632450"/>
          </a:xfrm>
          <a:prstGeom prst="rect">
            <a:avLst/>
          </a:prstGeom>
          <a:noFill/>
          <a:ln w="9525">
            <a:noFill/>
            <a:miter lim="800000"/>
            <a:headEnd/>
            <a:tailEnd/>
          </a:ln>
        </p:spPr>
        <p:txBody>
          <a:bodyPr>
            <a:spAutoFit/>
          </a:bodyPr>
          <a:lstStyle/>
          <a:p>
            <a:pPr marL="93663" indent="-93663"/>
            <a:r>
              <a:rPr lang="ru-RU" sz="3600" b="1">
                <a:latin typeface="Century Schoolbook" pitchFamily="18" charset="0"/>
              </a:rPr>
              <a:t>Причина нагноения ран - проникновение извне бактерий через поврежденную кожу Сознательно использовал 5% водный раствор карболовой кислоты для обработки ран, операционного поля, мытья рук резко сократив число нагноений</a:t>
            </a:r>
          </a:p>
          <a:p>
            <a:pPr marL="93663" indent="-93663"/>
            <a:r>
              <a:rPr lang="ru-RU" sz="3600" b="1">
                <a:latin typeface="Century Schoolbook" pitchFamily="18" charset="0"/>
              </a:rPr>
              <a:t>Бильрот 400 мастэктомий - 200 смертей от гнойных осложнений</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305800" cy="704850"/>
          </a:xfrm>
        </p:spPr>
        <p:txBody>
          <a:bodyPr wrap="square" lIns="91440" tIns="45720" rIns="91440" bIns="45720" numCol="1" anchorCtr="0" compatLnSpc="1">
            <a:prstTxWarp prst="textNoShape">
              <a:avLst/>
            </a:prstTxWarp>
          </a:bodyPr>
          <a:lstStyle/>
          <a:p>
            <a:pPr algn="ctr"/>
            <a:r>
              <a:rPr lang="ru-RU" sz="3200" b="1" cap="none" smtClean="0"/>
              <a:t>УЧЕНИЕ ЛИСТЕРА В РОССИИ</a:t>
            </a:r>
          </a:p>
        </p:txBody>
      </p:sp>
      <p:sp>
        <p:nvSpPr>
          <p:cNvPr id="111618" name="TextBox 2"/>
          <p:cNvSpPr txBox="1">
            <a:spLocks noChangeArrowheads="1"/>
          </p:cNvSpPr>
          <p:nvPr/>
        </p:nvSpPr>
        <p:spPr bwMode="auto">
          <a:xfrm>
            <a:off x="152400" y="838200"/>
            <a:ext cx="8839200" cy="5632450"/>
          </a:xfrm>
          <a:prstGeom prst="rect">
            <a:avLst/>
          </a:prstGeom>
          <a:noFill/>
          <a:ln w="9525">
            <a:noFill/>
            <a:miter lim="800000"/>
            <a:headEnd/>
            <a:tailEnd/>
          </a:ln>
        </p:spPr>
        <p:txBody>
          <a:bodyPr>
            <a:spAutoFit/>
          </a:bodyPr>
          <a:lstStyle/>
          <a:p>
            <a:pPr marL="93663" indent="-93663"/>
            <a:r>
              <a:rPr lang="ru-RU" sz="3600" b="1" dirty="0">
                <a:latin typeface="Century Schoolbook" pitchFamily="18" charset="0"/>
              </a:rPr>
              <a:t>Одним из первых учение Листера применил Оренбургский </a:t>
            </a:r>
            <a:r>
              <a:rPr lang="ru-RU" sz="3600" b="1" dirty="0" smtClean="0">
                <a:latin typeface="Century Schoolbook" pitchFamily="18" charset="0"/>
              </a:rPr>
              <a:t>врач госпиталя </a:t>
            </a:r>
            <a:r>
              <a:rPr lang="ru-RU" sz="3600" b="1" dirty="0">
                <a:latin typeface="Century Schoolbook" pitchFamily="18" charset="0"/>
              </a:rPr>
              <a:t>И.И. </a:t>
            </a:r>
            <a:r>
              <a:rPr lang="ru-RU" sz="3600" b="1" dirty="0" smtClean="0">
                <a:latin typeface="Century Schoolbook" pitchFamily="18" charset="0"/>
              </a:rPr>
              <a:t>Бурцев (ВМА </a:t>
            </a:r>
            <a:r>
              <a:rPr lang="ru-RU" sz="3600" b="1" dirty="0" err="1" smtClean="0">
                <a:latin typeface="Century Schoolbook" pitchFamily="18" charset="0"/>
              </a:rPr>
              <a:t>СпБ</a:t>
            </a:r>
            <a:r>
              <a:rPr lang="ru-RU" sz="3600" b="1" dirty="0" smtClean="0">
                <a:latin typeface="Century Schoolbook" pitchFamily="18" charset="0"/>
              </a:rPr>
              <a:t>)</a:t>
            </a:r>
            <a:endParaRPr lang="ru-RU" sz="3600" b="1" dirty="0">
              <a:latin typeface="Century Schoolbook" pitchFamily="18" charset="0"/>
            </a:endParaRPr>
          </a:p>
          <a:p>
            <a:pPr marL="93663" indent="-93663"/>
            <a:r>
              <a:rPr lang="ru-RU" sz="3600" b="1" dirty="0">
                <a:latin typeface="Century Schoolbook" pitchFamily="18" charset="0"/>
              </a:rPr>
              <a:t>В России учение распространяли П.П. </a:t>
            </a:r>
            <a:r>
              <a:rPr lang="ru-RU" sz="3600" b="1" dirty="0" err="1">
                <a:latin typeface="Century Schoolbook" pitchFamily="18" charset="0"/>
              </a:rPr>
              <a:t>Пелехин</a:t>
            </a:r>
            <a:r>
              <a:rPr lang="ru-RU" sz="3600" b="1" dirty="0">
                <a:latin typeface="Century Schoolbook" pitchFamily="18" charset="0"/>
              </a:rPr>
              <a:t>, М.С. Субботин, Н.В. </a:t>
            </a:r>
            <a:r>
              <a:rPr lang="ru-RU" sz="3600" b="1" dirty="0" err="1">
                <a:latin typeface="Century Schoolbook" pitchFamily="18" charset="0"/>
              </a:rPr>
              <a:t>Склифасофский</a:t>
            </a:r>
            <a:endParaRPr lang="ru-RU" sz="3600" b="1" dirty="0">
              <a:latin typeface="Century Schoolbook" pitchFamily="18" charset="0"/>
            </a:endParaRPr>
          </a:p>
          <a:p>
            <a:pPr marL="93663" indent="-93663"/>
            <a:r>
              <a:rPr lang="ru-RU" sz="3600" b="1" dirty="0">
                <a:latin typeface="Century Schoolbook" pitchFamily="18" charset="0"/>
              </a:rPr>
              <a:t>2,5% </a:t>
            </a:r>
            <a:r>
              <a:rPr lang="ru-RU" sz="3600" b="1" dirty="0" err="1">
                <a:latin typeface="Century Schoolbook" pitchFamily="18" charset="0"/>
              </a:rPr>
              <a:t>р-р</a:t>
            </a:r>
            <a:r>
              <a:rPr lang="ru-RU" sz="3600" b="1" dirty="0">
                <a:latin typeface="Century Schoolbook" pitchFamily="18" charset="0"/>
              </a:rPr>
              <a:t> карболовой кислоты распыляли в операционных, заливали в рану, выдерживали в нем инструменты</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52400" y="4419600"/>
            <a:ext cx="3733800" cy="2286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3600" b="1" dirty="0">
                <a:solidFill>
                  <a:schemeClr val="tx1"/>
                </a:solidFill>
              </a:rPr>
              <a:t>Новые средства для борьбы с инфекцией</a:t>
            </a:r>
          </a:p>
        </p:txBody>
      </p:sp>
      <p:sp>
        <p:nvSpPr>
          <p:cNvPr id="4" name="Прямоугольник 3"/>
          <p:cNvSpPr/>
          <p:nvPr/>
        </p:nvSpPr>
        <p:spPr>
          <a:xfrm>
            <a:off x="4114800" y="4419600"/>
            <a:ext cx="4495800" cy="2286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3600" b="1" dirty="0">
                <a:solidFill>
                  <a:schemeClr val="tx1"/>
                </a:solidFill>
              </a:rPr>
              <a:t>Предупреждение попадания микробов в рану</a:t>
            </a:r>
          </a:p>
        </p:txBody>
      </p:sp>
      <p:sp>
        <p:nvSpPr>
          <p:cNvPr id="7" name="Овал 6"/>
          <p:cNvSpPr/>
          <p:nvPr/>
        </p:nvSpPr>
        <p:spPr>
          <a:xfrm>
            <a:off x="304800" y="152400"/>
            <a:ext cx="8382000" cy="396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3600" b="1" dirty="0">
                <a:solidFill>
                  <a:schemeClr val="tx1"/>
                </a:solidFill>
              </a:rPr>
              <a:t>Карболовая кислота протеолитический яд приводит к некрозу тканей, а некроз благоприятная среда для микробов</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TextBox 1"/>
          <p:cNvSpPr txBox="1">
            <a:spLocks noChangeArrowheads="1"/>
          </p:cNvSpPr>
          <p:nvPr/>
        </p:nvSpPr>
        <p:spPr bwMode="auto">
          <a:xfrm>
            <a:off x="304800" y="228600"/>
            <a:ext cx="8382000" cy="769938"/>
          </a:xfrm>
          <a:prstGeom prst="rect">
            <a:avLst/>
          </a:prstGeom>
          <a:noFill/>
          <a:ln w="9525">
            <a:noFill/>
            <a:miter lim="800000"/>
            <a:headEnd/>
            <a:tailEnd/>
          </a:ln>
        </p:spPr>
        <p:txBody>
          <a:bodyPr>
            <a:spAutoFit/>
          </a:bodyPr>
          <a:lstStyle/>
          <a:p>
            <a:pPr algn="ctr"/>
            <a:r>
              <a:rPr lang="ru-RU" sz="4400" b="1">
                <a:latin typeface="Century Schoolbook" pitchFamily="18" charset="0"/>
              </a:rPr>
              <a:t>Асептика</a:t>
            </a:r>
          </a:p>
        </p:txBody>
      </p:sp>
      <p:sp>
        <p:nvSpPr>
          <p:cNvPr id="114690" name="TextBox 2"/>
          <p:cNvSpPr txBox="1">
            <a:spLocks noChangeArrowheads="1"/>
          </p:cNvSpPr>
          <p:nvPr/>
        </p:nvSpPr>
        <p:spPr bwMode="auto">
          <a:xfrm>
            <a:off x="304800" y="1295400"/>
            <a:ext cx="8305800" cy="2862263"/>
          </a:xfrm>
          <a:prstGeom prst="rect">
            <a:avLst/>
          </a:prstGeom>
          <a:noFill/>
          <a:ln w="9525">
            <a:noFill/>
            <a:miter lim="800000"/>
            <a:headEnd/>
            <a:tailEnd/>
          </a:ln>
        </p:spPr>
        <p:txBody>
          <a:bodyPr>
            <a:spAutoFit/>
          </a:bodyPr>
          <a:lstStyle/>
          <a:p>
            <a:r>
              <a:rPr lang="ru-RU" sz="3600" b="1">
                <a:latin typeface="Century Schoolbook" pitchFamily="18" charset="0"/>
              </a:rPr>
              <a:t>Комплекс мероприятий, направленных на предупреждение попадания микроорганизмов в рану или внутреннюю среду организма</a:t>
            </a:r>
          </a:p>
        </p:txBody>
      </p:sp>
      <p:sp>
        <p:nvSpPr>
          <p:cNvPr id="114691" name="TextBox 3"/>
          <p:cNvSpPr txBox="1">
            <a:spLocks noChangeArrowheads="1"/>
          </p:cNvSpPr>
          <p:nvPr/>
        </p:nvSpPr>
        <p:spPr bwMode="auto">
          <a:xfrm>
            <a:off x="152400" y="4572000"/>
            <a:ext cx="8610600" cy="1754188"/>
          </a:xfrm>
          <a:prstGeom prst="rect">
            <a:avLst/>
          </a:prstGeom>
          <a:noFill/>
          <a:ln w="9525">
            <a:noFill/>
            <a:miter lim="800000"/>
            <a:headEnd/>
            <a:tailEnd/>
          </a:ln>
        </p:spPr>
        <p:txBody>
          <a:bodyPr>
            <a:spAutoFit/>
          </a:bodyPr>
          <a:lstStyle/>
          <a:p>
            <a:r>
              <a:rPr lang="ru-RU" sz="3600" b="1">
                <a:latin typeface="Century Schoolbook" pitchFamily="18" charset="0"/>
              </a:rPr>
              <a:t>Основатели асептики немецкие хирурги Эрнст фон Бергман и его ученик Курт Шиммельбуш</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TextBox 1"/>
          <p:cNvSpPr txBox="1">
            <a:spLocks noChangeArrowheads="1"/>
          </p:cNvSpPr>
          <p:nvPr/>
        </p:nvSpPr>
        <p:spPr bwMode="auto">
          <a:xfrm>
            <a:off x="228600" y="381000"/>
            <a:ext cx="9150350" cy="708025"/>
          </a:xfrm>
          <a:prstGeom prst="rect">
            <a:avLst/>
          </a:prstGeom>
          <a:noFill/>
          <a:ln w="9525">
            <a:noFill/>
            <a:miter lim="800000"/>
            <a:headEnd/>
            <a:tailEnd/>
          </a:ln>
        </p:spPr>
        <p:txBody>
          <a:bodyPr>
            <a:spAutoFit/>
          </a:bodyPr>
          <a:lstStyle/>
          <a:p>
            <a:r>
              <a:rPr lang="ru-RU" sz="4000" b="1">
                <a:latin typeface="Century Schoolbook" pitchFamily="18" charset="0"/>
              </a:rPr>
              <a:t>Основные принципы асептики</a:t>
            </a:r>
          </a:p>
        </p:txBody>
      </p:sp>
      <p:sp>
        <p:nvSpPr>
          <p:cNvPr id="3" name="TextBox 2"/>
          <p:cNvSpPr txBox="1"/>
          <p:nvPr/>
        </p:nvSpPr>
        <p:spPr>
          <a:xfrm>
            <a:off x="533400" y="1447800"/>
            <a:ext cx="7924800" cy="5078413"/>
          </a:xfrm>
          <a:prstGeom prst="rect">
            <a:avLst/>
          </a:prstGeom>
          <a:noFill/>
        </p:spPr>
        <p:txBody>
          <a:bodyPr>
            <a:spAutoFit/>
          </a:bodyPr>
          <a:lstStyle/>
          <a:p>
            <a:pPr marL="84138" indent="-84138" fontAlgn="auto">
              <a:spcBef>
                <a:spcPts val="0"/>
              </a:spcBef>
              <a:spcAft>
                <a:spcPts val="0"/>
              </a:spcAft>
              <a:buFontTx/>
              <a:buAutoNum type="arabicPeriod"/>
              <a:defRPr/>
            </a:pPr>
            <a:r>
              <a:rPr lang="ru-RU" sz="3600" b="1" dirty="0">
                <a:latin typeface="+mn-lt"/>
                <a:cs typeface="+mn-cs"/>
              </a:rPr>
              <a:t> Все что соприкасается с раной должно быть стерильно (кипячение инструментов, использование пара для стерилизации белья и перевязочного материала)</a:t>
            </a:r>
          </a:p>
          <a:p>
            <a:pPr marL="84138" indent="-84138" fontAlgn="auto">
              <a:spcBef>
                <a:spcPts val="0"/>
              </a:spcBef>
              <a:spcAft>
                <a:spcPts val="0"/>
              </a:spcAft>
              <a:buFontTx/>
              <a:buAutoNum type="arabicPeriod"/>
              <a:defRPr/>
            </a:pPr>
            <a:r>
              <a:rPr lang="ru-RU" sz="3600" b="1" dirty="0">
                <a:latin typeface="+mn-lt"/>
                <a:cs typeface="+mn-cs"/>
              </a:rPr>
              <a:t> Разделение потока больных на «чистых» и «гнойных»</a:t>
            </a:r>
          </a:p>
          <a:p>
            <a:pPr marL="742950" indent="-742950" fontAlgn="auto">
              <a:spcBef>
                <a:spcPts val="0"/>
              </a:spcBef>
              <a:spcAft>
                <a:spcPts val="0"/>
              </a:spcAft>
              <a:defRPr/>
            </a:pPr>
            <a:endParaRPr lang="ru-RU" sz="3600" b="1" dirty="0">
              <a:latin typeface="+mn-lt"/>
              <a:cs typeface="+mn-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928670"/>
            <a:ext cx="8215370" cy="4524315"/>
          </a:xfrm>
          <a:prstGeom prst="rect">
            <a:avLst/>
          </a:prstGeom>
        </p:spPr>
        <p:txBody>
          <a:bodyPr wrap="square">
            <a:spAutoFit/>
          </a:bodyPr>
          <a:lstStyle/>
          <a:p>
            <a:r>
              <a:rPr lang="ru-RU" sz="3600" b="1" dirty="0" smtClean="0"/>
              <a:t>Т. </a:t>
            </a:r>
            <a:r>
              <a:rPr lang="ru-RU" sz="3600" b="1" dirty="0" err="1" smtClean="0"/>
              <a:t>Бильрот</a:t>
            </a:r>
            <a:r>
              <a:rPr lang="ru-RU" sz="3600" b="1" dirty="0" smtClean="0"/>
              <a:t>, будучи сторонником асептики, ввел ежедневную уборку в хирургическом отделении, обязательное мытье операционных столов после каждой операции, обязательное ношение ежедневно сменяемых белых халатов для врачей. </a:t>
            </a:r>
            <a:endParaRPr lang="ru-RU" sz="3600"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57158" y="500042"/>
            <a:ext cx="8143932" cy="5632311"/>
          </a:xfrm>
          <a:prstGeom prst="rect">
            <a:avLst/>
          </a:prstGeom>
        </p:spPr>
        <p:txBody>
          <a:bodyPr wrap="square">
            <a:spAutoFit/>
          </a:bodyPr>
          <a:lstStyle/>
          <a:p>
            <a:r>
              <a:rPr lang="ru-RU" sz="4000" b="1" dirty="0" smtClean="0"/>
              <a:t>М.С. Субботин</a:t>
            </a:r>
            <a:r>
              <a:rPr lang="ru-RU" sz="4000" dirty="0" smtClean="0"/>
              <a:t> - создал операционную, </a:t>
            </a:r>
          </a:p>
          <a:p>
            <a:r>
              <a:rPr lang="ru-RU" sz="4000" b="1" dirty="0" smtClean="0"/>
              <a:t>П.И. Дьяконов</a:t>
            </a:r>
            <a:r>
              <a:rPr lang="ru-RU" sz="4000" dirty="0" smtClean="0"/>
              <a:t> -   указал на принципиальную связь и единство асептики и антисептики, </a:t>
            </a:r>
          </a:p>
          <a:p>
            <a:r>
              <a:rPr lang="ru-RU" sz="4000" b="1" dirty="0" smtClean="0"/>
              <a:t>Н.В. Склифосовский </a:t>
            </a:r>
            <a:r>
              <a:rPr lang="ru-RU" sz="4000" dirty="0" smtClean="0"/>
              <a:t>выделил операционные для чистых и гнойных больных</a:t>
            </a:r>
            <a:endParaRPr lang="ru-RU" sz="4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142844" y="357166"/>
            <a:ext cx="8643998"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6088" algn="l" defTabSz="914400" rtl="0" eaLnBrk="1" fontAlgn="base" latinLnBrk="0" hangingPunct="1">
              <a:lnSpc>
                <a:spcPct val="100000"/>
              </a:lnSpc>
              <a:spcBef>
                <a:spcPct val="0"/>
              </a:spcBef>
              <a:spcAft>
                <a:spcPct val="0"/>
              </a:spcAft>
              <a:buClrTx/>
              <a:buSzTx/>
              <a:buFontTx/>
              <a:buNone/>
              <a:tabLst/>
            </a:pPr>
            <a:r>
              <a:rPr kumimoji="0" lang="ru-RU" sz="3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В 1846 году врач </a:t>
            </a:r>
            <a:r>
              <a:rPr kumimoji="0" lang="ru-RU" sz="3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Уильям </a:t>
            </a:r>
            <a:r>
              <a:rPr kumimoji="0" lang="ru-RU" sz="36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Мортон</a:t>
            </a:r>
            <a:r>
              <a:rPr kumimoji="0" lang="ru-RU" sz="3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впервые в мире осуществил эфирный наркоз для проведения операции. </a:t>
            </a:r>
          </a:p>
          <a:p>
            <a:pPr marL="0" marR="0" lvl="0" indent="446088" algn="l" defTabSz="914400" rtl="0" eaLnBrk="1" fontAlgn="base" latinLnBrk="0" hangingPunct="1">
              <a:lnSpc>
                <a:spcPct val="100000"/>
              </a:lnSpc>
              <a:spcBef>
                <a:spcPct val="0"/>
              </a:spcBef>
              <a:spcAft>
                <a:spcPct val="0"/>
              </a:spcAft>
              <a:buClrTx/>
              <a:buSzTx/>
              <a:buFontTx/>
              <a:buNone/>
              <a:tabLst/>
            </a:pPr>
            <a:r>
              <a:rPr kumimoji="0" lang="ru-RU" sz="3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 1877 года стала применяться местная инфильтрационная анестезия и блокады периферических нервов, еще позже (1900 </a:t>
            </a:r>
            <a:r>
              <a:rPr kumimoji="0" lang="ru-RU" sz="3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гг</a:t>
            </a:r>
            <a:r>
              <a:rPr kumimoji="0" lang="ru-RU" sz="3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sz="3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sz="3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спинальная и </a:t>
            </a:r>
            <a:r>
              <a:rPr kumimoji="0" lang="ru-RU" sz="3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эпидуральная</a:t>
            </a:r>
            <a:r>
              <a:rPr kumimoji="0" lang="ru-RU" sz="3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анестезия</a:t>
            </a:r>
            <a:r>
              <a:rPr kumimoji="0" lang="ru-RU" sz="3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ru-RU" sz="3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которые позволили осуществлять хирургические операции на органах брюшной полости. </a:t>
            </a:r>
            <a:endParaRPr kumimoji="0" lang="ru-RU"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285728"/>
            <a:ext cx="8501122" cy="5016758"/>
          </a:xfrm>
          <a:prstGeom prst="rect">
            <a:avLst/>
          </a:prstGeom>
        </p:spPr>
        <p:txBody>
          <a:bodyPr wrap="square">
            <a:spAutoFit/>
          </a:bodyPr>
          <a:lstStyle/>
          <a:p>
            <a:r>
              <a:rPr lang="ru-RU" sz="4000" dirty="0" smtClean="0"/>
              <a:t>В 1901-1907 гг. </a:t>
            </a:r>
          </a:p>
          <a:p>
            <a:r>
              <a:rPr lang="ru-RU" sz="4000" b="1" dirty="0" smtClean="0"/>
              <a:t>К. </a:t>
            </a:r>
            <a:r>
              <a:rPr lang="ru-RU" sz="4000" b="1" dirty="0" err="1" smtClean="0"/>
              <a:t>Ландштейнером</a:t>
            </a:r>
            <a:r>
              <a:rPr lang="ru-RU" sz="4000" b="1" dirty="0" smtClean="0"/>
              <a:t> и Я. Янским</a:t>
            </a:r>
            <a:r>
              <a:rPr lang="ru-RU" sz="4000" dirty="0" smtClean="0"/>
              <a:t> были открыты группы крови. </a:t>
            </a:r>
          </a:p>
          <a:p>
            <a:r>
              <a:rPr lang="ru-RU" sz="4000" dirty="0" smtClean="0"/>
              <a:t>В 1914 г </a:t>
            </a:r>
            <a:r>
              <a:rPr lang="ru-RU" sz="4000" b="1" dirty="0" smtClean="0"/>
              <a:t>В.А. Юревич, Н.К. </a:t>
            </a:r>
            <a:r>
              <a:rPr lang="ru-RU" sz="4000" b="1" dirty="0" err="1" smtClean="0"/>
              <a:t>Розенгарт</a:t>
            </a:r>
            <a:r>
              <a:rPr lang="ru-RU" sz="4000" b="1" dirty="0" smtClean="0"/>
              <a:t> и А. </a:t>
            </a:r>
            <a:r>
              <a:rPr lang="ru-RU" sz="4000" b="1" dirty="0" err="1" smtClean="0"/>
              <a:t>Гюстен</a:t>
            </a:r>
            <a:r>
              <a:rPr lang="ru-RU" sz="4000" dirty="0" smtClean="0"/>
              <a:t> предложили для предупреждения свертывания крови использовать цитрат натрия. </a:t>
            </a:r>
            <a:endParaRPr lang="ru-RU" sz="4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Заголовок 1"/>
          <p:cNvSpPr>
            <a:spLocks noGrp="1"/>
          </p:cNvSpPr>
          <p:nvPr>
            <p:ph type="title"/>
          </p:nvPr>
        </p:nvSpPr>
        <p:spPr>
          <a:xfrm>
            <a:off x="304800" y="76200"/>
            <a:ext cx="8458200" cy="1143000"/>
          </a:xfrm>
        </p:spPr>
        <p:txBody>
          <a:bodyPr/>
          <a:lstStyle/>
          <a:p>
            <a:pPr algn="ctr"/>
            <a:r>
              <a:rPr lang="ru-RU" sz="3200" b="1" dirty="0" smtClean="0">
                <a:latin typeface="Arial Black" pitchFamily="34" charset="0"/>
              </a:rPr>
              <a:t>Физиолого-экспериментальный период </a:t>
            </a:r>
            <a:r>
              <a:rPr lang="en-US" sz="3200" b="1" dirty="0" smtClean="0">
                <a:latin typeface="Arial Black" pitchFamily="34" charset="0"/>
              </a:rPr>
              <a:t>XX</a:t>
            </a:r>
            <a:r>
              <a:rPr lang="ru-RU" sz="3200" b="1" dirty="0" smtClean="0">
                <a:latin typeface="Arial Black" pitchFamily="34" charset="0"/>
              </a:rPr>
              <a:t> век</a:t>
            </a:r>
          </a:p>
        </p:txBody>
      </p:sp>
      <p:sp>
        <p:nvSpPr>
          <p:cNvPr id="116738" name="TextBox 2"/>
          <p:cNvSpPr txBox="1">
            <a:spLocks noChangeArrowheads="1"/>
          </p:cNvSpPr>
          <p:nvPr/>
        </p:nvSpPr>
        <p:spPr bwMode="auto">
          <a:xfrm>
            <a:off x="71406" y="1420262"/>
            <a:ext cx="9001156" cy="5016758"/>
          </a:xfrm>
          <a:prstGeom prst="rect">
            <a:avLst/>
          </a:prstGeom>
          <a:noFill/>
          <a:ln w="9525">
            <a:noFill/>
            <a:miter lim="800000"/>
            <a:headEnd/>
            <a:tailEnd/>
          </a:ln>
        </p:spPr>
        <p:txBody>
          <a:bodyPr wrap="square">
            <a:spAutoFit/>
          </a:bodyPr>
          <a:lstStyle/>
          <a:p>
            <a:r>
              <a:rPr lang="ru-RU" sz="3200" b="1" dirty="0" smtClean="0">
                <a:latin typeface="Arial Black" pitchFamily="34" charset="0"/>
              </a:rPr>
              <a:t>В основе лежат экспериментальные </a:t>
            </a:r>
            <a:r>
              <a:rPr lang="ru-RU" sz="3200" b="1" dirty="0">
                <a:latin typeface="Arial Black" pitchFamily="34" charset="0"/>
              </a:rPr>
              <a:t>работы И.П. Павлова, И.М. Сеченова созданы условия для </a:t>
            </a:r>
            <a:r>
              <a:rPr lang="ru-RU" sz="3200" b="1" dirty="0" smtClean="0">
                <a:latin typeface="Arial Black" pitchFamily="34" charset="0"/>
              </a:rPr>
              <a:t>развития анестезиологии </a:t>
            </a:r>
            <a:r>
              <a:rPr lang="ru-RU" sz="3200" b="1" dirty="0">
                <a:latin typeface="Arial Black" pitchFamily="34" charset="0"/>
              </a:rPr>
              <a:t>и </a:t>
            </a:r>
            <a:r>
              <a:rPr lang="ru-RU" sz="3200" b="1" dirty="0" smtClean="0">
                <a:latin typeface="Arial Black" pitchFamily="34" charset="0"/>
              </a:rPr>
              <a:t>реаниматологии, трансфузиологии и т.д.; зарождения новых хирургических направлений, выделились </a:t>
            </a:r>
            <a:r>
              <a:rPr lang="ru-RU" sz="3200" b="1" dirty="0">
                <a:latin typeface="Arial Black" pitchFamily="34" charset="0"/>
              </a:rPr>
              <a:t>узкие специальности [урология, нейрохирургия, грудная и сосудистая хирургия]</a:t>
            </a:r>
            <a:br>
              <a:rPr lang="ru-RU" sz="3200" b="1" dirty="0">
                <a:latin typeface="Arial Black" pitchFamily="34" charset="0"/>
              </a:rPr>
            </a:br>
            <a:endParaRPr lang="ru-RU" sz="3200" b="1" dirty="0">
              <a:latin typeface="Arial Black"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8229600" cy="1928826"/>
          </a:xfrm>
        </p:spPr>
        <p:txBody>
          <a:bodyPr>
            <a:noAutofit/>
          </a:bodyPr>
          <a:lstStyle/>
          <a:p>
            <a:pPr algn="ctr" fontAlgn="auto">
              <a:spcAft>
                <a:spcPts val="0"/>
              </a:spcAft>
              <a:defRPr/>
            </a:pPr>
            <a:r>
              <a:rPr lang="ru-RU" sz="4000" b="1" dirty="0" smtClean="0">
                <a:latin typeface="Arial Black" pitchFamily="34" charset="0"/>
              </a:rPr>
              <a:t>Эмпирический период</a:t>
            </a:r>
            <a:br>
              <a:rPr lang="ru-RU" sz="4000" b="1" dirty="0" smtClean="0">
                <a:latin typeface="Arial Black" pitchFamily="34" charset="0"/>
              </a:rPr>
            </a:br>
            <a:r>
              <a:rPr lang="ru-RU" sz="4000" b="1" dirty="0" smtClean="0">
                <a:latin typeface="Arial Black" pitchFamily="34" charset="0"/>
              </a:rPr>
              <a:t>с 6-7 тысячелетия до нашей эры и до </a:t>
            </a:r>
            <a:r>
              <a:rPr lang="en-US" sz="4000" b="1" dirty="0" smtClean="0">
                <a:latin typeface="Arial Black" pitchFamily="34" charset="0"/>
              </a:rPr>
              <a:t>XVI </a:t>
            </a:r>
            <a:r>
              <a:rPr lang="ru-RU" sz="4000" b="1" dirty="0" smtClean="0">
                <a:latin typeface="Arial Black" pitchFamily="34" charset="0"/>
              </a:rPr>
              <a:t>века</a:t>
            </a:r>
            <a:endParaRPr lang="ru-RU" sz="4000" b="1" dirty="0">
              <a:latin typeface="Arial Black" pitchFamily="34" charset="0"/>
            </a:endParaRPr>
          </a:p>
        </p:txBody>
      </p:sp>
      <p:sp>
        <p:nvSpPr>
          <p:cNvPr id="90114" name="TextBox 2"/>
          <p:cNvSpPr txBox="1">
            <a:spLocks noChangeArrowheads="1"/>
          </p:cNvSpPr>
          <p:nvPr/>
        </p:nvSpPr>
        <p:spPr bwMode="auto">
          <a:xfrm>
            <a:off x="457200" y="2500306"/>
            <a:ext cx="8305800" cy="3416300"/>
          </a:xfrm>
          <a:prstGeom prst="rect">
            <a:avLst/>
          </a:prstGeom>
          <a:noFill/>
          <a:ln w="9525">
            <a:noFill/>
            <a:miter lim="800000"/>
            <a:headEnd/>
            <a:tailEnd/>
          </a:ln>
        </p:spPr>
        <p:txBody>
          <a:bodyPr>
            <a:spAutoFit/>
          </a:bodyPr>
          <a:lstStyle/>
          <a:p>
            <a:r>
              <a:rPr lang="ru-RU" sz="3600" b="1" dirty="0">
                <a:solidFill>
                  <a:srgbClr val="C00000"/>
                </a:solidFill>
                <a:latin typeface="Century Schoolbook" pitchFamily="18" charset="0"/>
              </a:rPr>
              <a:t>Хирургия</a:t>
            </a:r>
            <a:r>
              <a:rPr lang="ru-RU" sz="3600" b="1" dirty="0">
                <a:latin typeface="Century Schoolbook" pitchFamily="18" charset="0"/>
              </a:rPr>
              <a:t> – рукоделие, ремесло</a:t>
            </a:r>
          </a:p>
          <a:p>
            <a:r>
              <a:rPr lang="ru-RU" sz="3600" b="1" dirty="0">
                <a:solidFill>
                  <a:srgbClr val="FF0000"/>
                </a:solidFill>
                <a:latin typeface="Century Schoolbook" pitchFamily="18" charset="0"/>
              </a:rPr>
              <a:t>Каменный век </a:t>
            </a:r>
            <a:r>
              <a:rPr lang="ru-RU" sz="3600" b="1" dirty="0">
                <a:latin typeface="Century Schoolbook" pitchFamily="18" charset="0"/>
              </a:rPr>
              <a:t>(8 тыс. лет тому назад) – трепанация черепа</a:t>
            </a:r>
          </a:p>
          <a:p>
            <a:r>
              <a:rPr lang="ru-RU" sz="3600" b="1" dirty="0">
                <a:latin typeface="Century Schoolbook" pitchFamily="18" charset="0"/>
              </a:rPr>
              <a:t>6 тыс. лет тому назад - развитие военной хирургии – извлечение бронзовых стрел, лечение ран</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1775" y="233997"/>
            <a:ext cx="7772400" cy="2225041"/>
          </a:xfrm>
        </p:spPr>
        <p:txBody>
          <a:bodyPr>
            <a:normAutofit fontScale="90000"/>
          </a:bodyPr>
          <a:lstStyle/>
          <a:p>
            <a:pPr algn="ctr" fontAlgn="auto">
              <a:spcAft>
                <a:spcPts val="0"/>
              </a:spcAft>
              <a:defRPr/>
            </a:pPr>
            <a:r>
              <a:rPr lang="ru-RU" dirty="0" smtClean="0"/>
              <a:t>Современный период –восстановительной и реконструктивной хирургии конец </a:t>
            </a:r>
            <a:r>
              <a:rPr lang="en-US" dirty="0" smtClean="0"/>
              <a:t>XX</a:t>
            </a:r>
            <a:r>
              <a:rPr lang="ru-RU" dirty="0" smtClean="0"/>
              <a:t> - начало </a:t>
            </a:r>
            <a:r>
              <a:rPr lang="en-US" dirty="0" smtClean="0"/>
              <a:t>XXI</a:t>
            </a:r>
            <a:r>
              <a:rPr lang="ru-RU" dirty="0" smtClean="0"/>
              <a:t> века</a:t>
            </a:r>
            <a:endParaRPr lang="ru-RU" dirty="0"/>
          </a:p>
        </p:txBody>
      </p:sp>
      <p:sp>
        <p:nvSpPr>
          <p:cNvPr id="117762" name="TextBox 2"/>
          <p:cNvSpPr txBox="1">
            <a:spLocks noChangeArrowheads="1"/>
          </p:cNvSpPr>
          <p:nvPr/>
        </p:nvSpPr>
        <p:spPr bwMode="auto">
          <a:xfrm>
            <a:off x="228600" y="2667000"/>
            <a:ext cx="7848600" cy="3970338"/>
          </a:xfrm>
          <a:prstGeom prst="rect">
            <a:avLst/>
          </a:prstGeom>
          <a:noFill/>
          <a:ln w="9525">
            <a:noFill/>
            <a:miter lim="800000"/>
            <a:headEnd/>
            <a:tailEnd/>
          </a:ln>
        </p:spPr>
        <p:txBody>
          <a:bodyPr>
            <a:spAutoFit/>
          </a:bodyPr>
          <a:lstStyle/>
          <a:p>
            <a:r>
              <a:rPr lang="ru-RU" sz="3600" b="1" dirty="0">
                <a:latin typeface="Trebuchet MS" pitchFamily="34" charset="0"/>
              </a:rPr>
              <a:t>научный поиск новых идей, методов диагностики и лечения; внедрение в практику сложнейших приборов и аппаратов, фармакологических и физиологических методов, пересадки органов и тканей.</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TextBox 1"/>
          <p:cNvSpPr txBox="1">
            <a:spLocks noChangeArrowheads="1"/>
          </p:cNvSpPr>
          <p:nvPr/>
        </p:nvSpPr>
        <p:spPr bwMode="auto">
          <a:xfrm>
            <a:off x="152400" y="152400"/>
            <a:ext cx="7991500" cy="5078313"/>
          </a:xfrm>
          <a:prstGeom prst="rect">
            <a:avLst/>
          </a:prstGeom>
          <a:noFill/>
          <a:ln w="9525">
            <a:noFill/>
            <a:miter lim="800000"/>
            <a:headEnd/>
            <a:tailEnd/>
          </a:ln>
        </p:spPr>
        <p:txBody>
          <a:bodyPr wrap="square">
            <a:spAutoFit/>
          </a:bodyPr>
          <a:lstStyle/>
          <a:p>
            <a:pPr algn="ctr"/>
            <a:r>
              <a:rPr lang="ru-RU" sz="4400" b="1" dirty="0">
                <a:latin typeface="Trebuchet MS" pitchFamily="34" charset="0"/>
              </a:rPr>
              <a:t>Стерилизация</a:t>
            </a:r>
          </a:p>
          <a:p>
            <a:r>
              <a:rPr lang="ru-RU" sz="4000" b="1" dirty="0" smtClean="0">
                <a:latin typeface="Trebuchet MS" pitchFamily="34" charset="0"/>
              </a:rPr>
              <a:t>Комплекс мероприятий, направленных на уничтожение </a:t>
            </a:r>
            <a:r>
              <a:rPr lang="ru-RU" sz="4000" b="1" dirty="0">
                <a:latin typeface="Trebuchet MS" pitchFamily="34" charset="0"/>
              </a:rPr>
              <a:t>всех </a:t>
            </a:r>
            <a:r>
              <a:rPr lang="ru-RU" sz="4000" b="1" dirty="0" smtClean="0"/>
              <a:t>вегетативных и споровых форм патогенных и непатогенных микроорганизмов на изделиях медицинского назначения</a:t>
            </a:r>
            <a:endParaRPr lang="ru-RU" sz="4000" b="1" dirty="0">
              <a:latin typeface="Trebuchet MS"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TextBox 2"/>
          <p:cNvSpPr txBox="1">
            <a:spLocks noChangeArrowheads="1"/>
          </p:cNvSpPr>
          <p:nvPr/>
        </p:nvSpPr>
        <p:spPr bwMode="auto">
          <a:xfrm>
            <a:off x="214282" y="214290"/>
            <a:ext cx="7929618" cy="6432530"/>
          </a:xfrm>
          <a:prstGeom prst="rect">
            <a:avLst/>
          </a:prstGeom>
          <a:noFill/>
          <a:ln w="9525">
            <a:noFill/>
            <a:miter lim="800000"/>
            <a:headEnd/>
            <a:tailEnd/>
          </a:ln>
        </p:spPr>
        <p:txBody>
          <a:bodyPr wrap="square">
            <a:spAutoFit/>
          </a:bodyPr>
          <a:lstStyle/>
          <a:p>
            <a:pPr algn="ctr"/>
            <a:r>
              <a:rPr lang="ru-RU" sz="4400" b="1" dirty="0">
                <a:latin typeface="Trebuchet MS" pitchFamily="34" charset="0"/>
              </a:rPr>
              <a:t>Дезинфекция</a:t>
            </a:r>
          </a:p>
          <a:p>
            <a:pPr algn="ctr"/>
            <a:r>
              <a:rPr lang="ru-RU" sz="3600" b="1" dirty="0">
                <a:latin typeface="Trebuchet MS" pitchFamily="34" charset="0"/>
              </a:rPr>
              <a:t>Уничтожение </a:t>
            </a:r>
            <a:r>
              <a:rPr lang="ru-RU" sz="3600" b="1" dirty="0" smtClean="0">
                <a:latin typeface="Trebuchet MS" pitchFamily="34" charset="0"/>
              </a:rPr>
              <a:t>патогенных  и  </a:t>
            </a:r>
            <a:r>
              <a:rPr lang="ru-RU" sz="3600" b="1" dirty="0" err="1" smtClean="0">
                <a:latin typeface="Trebuchet MS" pitchFamily="34" charset="0"/>
              </a:rPr>
              <a:t>условнопатогенных</a:t>
            </a:r>
            <a:r>
              <a:rPr lang="ru-RU" sz="3600" b="1" dirty="0" smtClean="0">
                <a:latin typeface="Trebuchet MS" pitchFamily="34" charset="0"/>
              </a:rPr>
              <a:t> микроорганизмов на различных предметах </a:t>
            </a:r>
            <a:r>
              <a:rPr lang="ru-RU" sz="3200" b="1" dirty="0" smtClean="0">
                <a:latin typeface="Trebuchet MS" pitchFamily="34" charset="0"/>
              </a:rPr>
              <a:t>(</a:t>
            </a:r>
            <a:r>
              <a:rPr lang="ru-RU" sz="3200" b="1" dirty="0" smtClean="0"/>
              <a:t>пол, стены, ручки дверей, выключатели, подоконники, на жесткой мебели, поверхностях аппаратов, приборов, оборудования, в воздухе помещений, на посуде, белье, изделиях медицинского назначения и предметах ухода за больными)</a:t>
            </a:r>
            <a:endParaRPr lang="ru-RU" sz="3200" b="1" dirty="0">
              <a:latin typeface="Trebuchet MS"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1" name="TextBox 3"/>
          <p:cNvSpPr txBox="1">
            <a:spLocks noChangeArrowheads="1"/>
          </p:cNvSpPr>
          <p:nvPr/>
        </p:nvSpPr>
        <p:spPr bwMode="auto">
          <a:xfrm>
            <a:off x="0" y="142852"/>
            <a:ext cx="8153400" cy="7417415"/>
          </a:xfrm>
          <a:prstGeom prst="rect">
            <a:avLst/>
          </a:prstGeom>
          <a:noFill/>
          <a:ln w="9525">
            <a:noFill/>
            <a:miter lim="800000"/>
            <a:headEnd/>
            <a:tailEnd/>
          </a:ln>
        </p:spPr>
        <p:txBody>
          <a:bodyPr>
            <a:spAutoFit/>
          </a:bodyPr>
          <a:lstStyle/>
          <a:p>
            <a:pPr algn="ctr"/>
            <a:r>
              <a:rPr lang="ru-RU" sz="4000" b="1" dirty="0">
                <a:latin typeface="Trebuchet MS" pitchFamily="34" charset="0"/>
              </a:rPr>
              <a:t>Дезинфекция высокого </a:t>
            </a:r>
            <a:r>
              <a:rPr lang="ru-RU" sz="4000" b="1" dirty="0" smtClean="0">
                <a:latin typeface="Trebuchet MS" pitchFamily="34" charset="0"/>
              </a:rPr>
              <a:t>уровня</a:t>
            </a:r>
          </a:p>
          <a:p>
            <a:pPr algn="ctr"/>
            <a:r>
              <a:rPr lang="ru-RU" sz="4000" b="1" dirty="0" smtClean="0">
                <a:latin typeface="Trebuchet MS" pitchFamily="34" charset="0"/>
              </a:rPr>
              <a:t>ДВУ</a:t>
            </a:r>
            <a:endParaRPr lang="ru-RU" sz="4000" b="1" dirty="0">
              <a:latin typeface="Trebuchet MS" pitchFamily="34" charset="0"/>
            </a:endParaRPr>
          </a:p>
          <a:p>
            <a:pPr algn="ctr"/>
            <a:r>
              <a:rPr lang="ru-RU" sz="3600" b="1" dirty="0" smtClean="0"/>
              <a:t>обеспечивает гибель всех вирусов, грибов рода </a:t>
            </a:r>
            <a:r>
              <a:rPr lang="ru-RU" sz="3600" b="1" dirty="0" err="1" smtClean="0"/>
              <a:t>Кандида</a:t>
            </a:r>
            <a:r>
              <a:rPr lang="ru-RU" sz="3600" b="1" dirty="0" smtClean="0"/>
              <a:t>, вегетативных форм бактерий и большинства споровых форм микроорганизмов, включая особо устойчивых возбудителей туберкулеза, ВИЧ и гепатита. </a:t>
            </a:r>
          </a:p>
          <a:p>
            <a:pPr algn="ctr"/>
            <a:r>
              <a:rPr lang="ru-RU" sz="3600" b="1" dirty="0" smtClean="0"/>
              <a:t>Применяется для эндоскопов, используемых в диагностических целях</a:t>
            </a:r>
          </a:p>
          <a:p>
            <a:pPr algn="ctr"/>
            <a:endParaRPr lang="ru-RU" sz="3600" b="1" dirty="0">
              <a:latin typeface="Trebuchet MS"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 1"/>
          <p:cNvSpPr/>
          <p:nvPr/>
        </p:nvSpPr>
        <p:spPr>
          <a:xfrm>
            <a:off x="1643042" y="571480"/>
            <a:ext cx="5572164"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800" dirty="0" smtClean="0"/>
              <a:t>инфекция</a:t>
            </a:r>
            <a:endParaRPr lang="ru-RU" sz="4800" dirty="0"/>
          </a:p>
        </p:txBody>
      </p:sp>
      <p:sp>
        <p:nvSpPr>
          <p:cNvPr id="3" name="Скругленный прямоугольник 2"/>
          <p:cNvSpPr/>
          <p:nvPr/>
        </p:nvSpPr>
        <p:spPr>
          <a:xfrm>
            <a:off x="428596" y="2000240"/>
            <a:ext cx="3214710" cy="10001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400" dirty="0" smtClean="0"/>
              <a:t>экзогенная</a:t>
            </a:r>
            <a:endParaRPr lang="ru-RU" sz="4400" dirty="0"/>
          </a:p>
        </p:txBody>
      </p:sp>
      <p:sp>
        <p:nvSpPr>
          <p:cNvPr id="4" name="Скругленный прямоугольник 3"/>
          <p:cNvSpPr/>
          <p:nvPr/>
        </p:nvSpPr>
        <p:spPr>
          <a:xfrm>
            <a:off x="5143504" y="1643050"/>
            <a:ext cx="3429024" cy="10572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400" dirty="0" smtClean="0"/>
              <a:t>эндогенная</a:t>
            </a:r>
            <a:endParaRPr lang="ru-RU" sz="4400" dirty="0"/>
          </a:p>
        </p:txBody>
      </p:sp>
      <p:sp>
        <p:nvSpPr>
          <p:cNvPr id="5" name="Прямоугольник 4"/>
          <p:cNvSpPr/>
          <p:nvPr/>
        </p:nvSpPr>
        <p:spPr>
          <a:xfrm>
            <a:off x="428596" y="3286124"/>
            <a:ext cx="4143404" cy="33575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eriod"/>
            </a:pPr>
            <a:endParaRPr lang="ru-RU" sz="2800" dirty="0" smtClean="0"/>
          </a:p>
          <a:p>
            <a:pPr marL="342900" indent="-342900">
              <a:buAutoNum type="arabicPeriod"/>
            </a:pPr>
            <a:endParaRPr lang="ru-RU" sz="2800" dirty="0" smtClean="0"/>
          </a:p>
          <a:p>
            <a:pPr marL="342900" indent="-342900" algn="ctr"/>
            <a:r>
              <a:rPr lang="ru-RU" sz="3200" dirty="0" smtClean="0"/>
              <a:t>Пути внедрения:</a:t>
            </a:r>
          </a:p>
          <a:p>
            <a:pPr marL="342900" indent="-342900">
              <a:buAutoNum type="arabicPeriod"/>
            </a:pPr>
            <a:r>
              <a:rPr lang="ru-RU" sz="2800" dirty="0" smtClean="0"/>
              <a:t>Контактный</a:t>
            </a:r>
          </a:p>
          <a:p>
            <a:pPr marL="342900" indent="-342900">
              <a:buAutoNum type="arabicPeriod"/>
            </a:pPr>
            <a:r>
              <a:rPr lang="ru-RU" sz="2800" dirty="0" smtClean="0"/>
              <a:t>Воздушно-капельный</a:t>
            </a:r>
          </a:p>
          <a:p>
            <a:pPr marL="342900" indent="-342900">
              <a:buAutoNum type="arabicPeriod"/>
            </a:pPr>
            <a:r>
              <a:rPr lang="ru-RU" sz="2800" dirty="0" smtClean="0"/>
              <a:t>Воздушно-пылевой</a:t>
            </a:r>
          </a:p>
          <a:p>
            <a:pPr marL="342900" indent="-342900">
              <a:buAutoNum type="arabicPeriod"/>
            </a:pPr>
            <a:r>
              <a:rPr lang="ru-RU" sz="2800" dirty="0" err="1" smtClean="0"/>
              <a:t>Энтеральный</a:t>
            </a:r>
            <a:endParaRPr lang="ru-RU" sz="2800" dirty="0" smtClean="0"/>
          </a:p>
          <a:p>
            <a:pPr marL="342900" indent="-342900">
              <a:buAutoNum type="arabicPeriod"/>
            </a:pPr>
            <a:r>
              <a:rPr lang="ru-RU" sz="2800" dirty="0" smtClean="0"/>
              <a:t>Инъекционный</a:t>
            </a:r>
          </a:p>
          <a:p>
            <a:pPr marL="342900" indent="-342900">
              <a:buAutoNum type="arabicPeriod"/>
            </a:pPr>
            <a:r>
              <a:rPr lang="ru-RU" sz="2800" dirty="0" smtClean="0"/>
              <a:t>Имплантационный</a:t>
            </a:r>
          </a:p>
          <a:p>
            <a:pPr marL="342900" indent="-342900">
              <a:buAutoNum type="arabicPeriod"/>
            </a:pPr>
            <a:endParaRPr lang="ru-RU" sz="2800" dirty="0" smtClean="0"/>
          </a:p>
          <a:p>
            <a:pPr marL="342900" indent="-342900">
              <a:buAutoNum type="arabicPeriod"/>
            </a:pPr>
            <a:endParaRPr lang="ru-RU" sz="2800" dirty="0"/>
          </a:p>
        </p:txBody>
      </p:sp>
      <p:sp>
        <p:nvSpPr>
          <p:cNvPr id="6" name="Прямоугольник 5"/>
          <p:cNvSpPr/>
          <p:nvPr/>
        </p:nvSpPr>
        <p:spPr>
          <a:xfrm>
            <a:off x="4857752" y="2857496"/>
            <a:ext cx="3929090" cy="3714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dirty="0" smtClean="0"/>
              <a:t>Источники:</a:t>
            </a:r>
          </a:p>
          <a:p>
            <a:pPr marL="514350" indent="-514350">
              <a:buAutoNum type="arabicPeriod"/>
            </a:pPr>
            <a:r>
              <a:rPr lang="ru-RU" sz="2800" dirty="0" smtClean="0"/>
              <a:t>Очаги хр. инфекции</a:t>
            </a:r>
          </a:p>
          <a:p>
            <a:pPr marL="514350" indent="-514350">
              <a:buAutoNum type="arabicPeriod"/>
            </a:pPr>
            <a:r>
              <a:rPr lang="ru-RU" sz="2800" dirty="0" smtClean="0"/>
              <a:t>Кожный покров</a:t>
            </a:r>
          </a:p>
          <a:p>
            <a:pPr marL="514350" indent="-514350">
              <a:buAutoNum type="arabicPeriod"/>
            </a:pPr>
            <a:r>
              <a:rPr lang="ru-RU" sz="2800" dirty="0" smtClean="0"/>
              <a:t>ЖКТ – феномен </a:t>
            </a:r>
            <a:r>
              <a:rPr lang="ru-RU" sz="2800" dirty="0" err="1" smtClean="0"/>
              <a:t>транслокации</a:t>
            </a:r>
            <a:endParaRPr lang="ru-RU" sz="2800" dirty="0" smtClean="0"/>
          </a:p>
          <a:p>
            <a:pPr marL="514350" indent="-514350">
              <a:buAutoNum type="arabicPeriod"/>
            </a:pPr>
            <a:r>
              <a:rPr lang="ru-RU" sz="2800" dirty="0" smtClean="0"/>
              <a:t>Инфекция верхних дыхательных путей</a:t>
            </a:r>
          </a:p>
          <a:p>
            <a:pPr marL="514350" indent="-514350">
              <a:buAutoNum type="arabicPeriod"/>
            </a:pPr>
            <a:r>
              <a:rPr lang="ru-RU" sz="2800" dirty="0" smtClean="0"/>
              <a:t>Инфекция  МПС</a:t>
            </a:r>
          </a:p>
          <a:p>
            <a:pPr marL="514350" indent="-514350">
              <a:buAutoNum type="arabicPeriod"/>
            </a:pPr>
            <a:endParaRPr lang="ru-RU" sz="2800" dirty="0"/>
          </a:p>
        </p:txBody>
      </p:sp>
      <p:cxnSp>
        <p:nvCxnSpPr>
          <p:cNvPr id="8" name="Прямая со стрелкой 7"/>
          <p:cNvCxnSpPr>
            <a:stCxn id="2" idx="4"/>
            <a:endCxn id="3" idx="0"/>
          </p:cNvCxnSpPr>
          <p:nvPr/>
        </p:nvCxnSpPr>
        <p:spPr>
          <a:xfrm rot="5400000">
            <a:off x="2975358" y="546474"/>
            <a:ext cx="514360" cy="2393173"/>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2" name="Прямая со стрелкой 11"/>
          <p:cNvCxnSpPr>
            <a:stCxn id="2" idx="4"/>
            <a:endCxn id="4" idx="0"/>
          </p:cNvCxnSpPr>
          <p:nvPr/>
        </p:nvCxnSpPr>
        <p:spPr>
          <a:xfrm rot="16200000" flipH="1">
            <a:off x="5564985" y="350019"/>
            <a:ext cx="157170" cy="242889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4" name="Прямая со стрелкой 13"/>
          <p:cNvCxnSpPr/>
          <p:nvPr/>
        </p:nvCxnSpPr>
        <p:spPr>
          <a:xfrm rot="5400000">
            <a:off x="1928794" y="3143248"/>
            <a:ext cx="285752"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6" name="Прямая со стрелкой 15"/>
          <p:cNvCxnSpPr>
            <a:stCxn id="4" idx="2"/>
          </p:cNvCxnSpPr>
          <p:nvPr/>
        </p:nvCxnSpPr>
        <p:spPr>
          <a:xfrm rot="16200000" flipH="1">
            <a:off x="6850869" y="2707473"/>
            <a:ext cx="300046" cy="28575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 1"/>
          <p:cNvSpPr/>
          <p:nvPr/>
        </p:nvSpPr>
        <p:spPr>
          <a:xfrm>
            <a:off x="285720" y="214290"/>
            <a:ext cx="8572560" cy="24288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800" dirty="0" smtClean="0"/>
              <a:t>Пути распространения инфекции</a:t>
            </a:r>
            <a:endParaRPr lang="ru-RU" sz="4800" dirty="0"/>
          </a:p>
        </p:txBody>
      </p:sp>
      <p:sp>
        <p:nvSpPr>
          <p:cNvPr id="3" name="Скругленный прямоугольник 2"/>
          <p:cNvSpPr/>
          <p:nvPr/>
        </p:nvSpPr>
        <p:spPr>
          <a:xfrm>
            <a:off x="214282" y="3286124"/>
            <a:ext cx="4143404" cy="10001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400" dirty="0" smtClean="0"/>
              <a:t>гематогенный</a:t>
            </a:r>
            <a:endParaRPr lang="ru-RU" sz="4400" dirty="0"/>
          </a:p>
        </p:txBody>
      </p:sp>
      <p:sp>
        <p:nvSpPr>
          <p:cNvPr id="4" name="Скругленный прямоугольник 3"/>
          <p:cNvSpPr/>
          <p:nvPr/>
        </p:nvSpPr>
        <p:spPr>
          <a:xfrm>
            <a:off x="4714876" y="3286124"/>
            <a:ext cx="4214842" cy="10572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400" dirty="0" err="1" smtClean="0"/>
              <a:t>лимфогенный</a:t>
            </a:r>
            <a:endParaRPr lang="ru-RU" sz="4400" dirty="0"/>
          </a:p>
        </p:txBody>
      </p:sp>
      <p:cxnSp>
        <p:nvCxnSpPr>
          <p:cNvPr id="8" name="Прямая со стрелкой 7"/>
          <p:cNvCxnSpPr>
            <a:stCxn id="2" idx="4"/>
            <a:endCxn id="3" idx="0"/>
          </p:cNvCxnSpPr>
          <p:nvPr/>
        </p:nvCxnSpPr>
        <p:spPr>
          <a:xfrm rot="5400000">
            <a:off x="3107521" y="1821645"/>
            <a:ext cx="642942" cy="2286016"/>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2" name="Прямая со стрелкой 11"/>
          <p:cNvCxnSpPr>
            <a:stCxn id="2" idx="4"/>
            <a:endCxn id="4" idx="0"/>
          </p:cNvCxnSpPr>
          <p:nvPr/>
        </p:nvCxnSpPr>
        <p:spPr>
          <a:xfrm rot="16200000" flipH="1">
            <a:off x="5375677" y="1839504"/>
            <a:ext cx="642942" cy="2250297"/>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6" name="Прямая со стрелкой 15"/>
          <p:cNvCxnSpPr/>
          <p:nvPr/>
        </p:nvCxnSpPr>
        <p:spPr>
          <a:xfrm rot="5400000">
            <a:off x="3178165" y="3607595"/>
            <a:ext cx="2644000" cy="794"/>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25" name="Скругленный прямоугольник 24"/>
          <p:cNvSpPr/>
          <p:nvPr/>
        </p:nvSpPr>
        <p:spPr>
          <a:xfrm>
            <a:off x="2571736" y="4857760"/>
            <a:ext cx="4286280" cy="10001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400" dirty="0" smtClean="0"/>
              <a:t>контактный</a:t>
            </a:r>
            <a:endParaRPr lang="ru-RU" sz="4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Заголовок 1"/>
          <p:cNvSpPr>
            <a:spLocks noGrp="1"/>
          </p:cNvSpPr>
          <p:nvPr>
            <p:ph type="title"/>
          </p:nvPr>
        </p:nvSpPr>
        <p:spPr>
          <a:xfrm>
            <a:off x="301625" y="0"/>
            <a:ext cx="8534400" cy="1219200"/>
          </a:xfrm>
        </p:spPr>
        <p:txBody>
          <a:bodyPr/>
          <a:lstStyle/>
          <a:p>
            <a:r>
              <a:rPr lang="ru-RU" sz="3600" b="1" smtClean="0"/>
              <a:t>Организация работы хирургического стационара</a:t>
            </a:r>
          </a:p>
        </p:txBody>
      </p:sp>
      <p:sp>
        <p:nvSpPr>
          <p:cNvPr id="120834" name="TextBox 2"/>
          <p:cNvSpPr txBox="1">
            <a:spLocks noChangeArrowheads="1"/>
          </p:cNvSpPr>
          <p:nvPr/>
        </p:nvSpPr>
        <p:spPr bwMode="auto">
          <a:xfrm flipH="1">
            <a:off x="152400" y="1357298"/>
            <a:ext cx="8991600" cy="5632450"/>
          </a:xfrm>
          <a:prstGeom prst="rect">
            <a:avLst/>
          </a:prstGeom>
          <a:noFill/>
          <a:ln w="9525">
            <a:noFill/>
            <a:miter lim="800000"/>
            <a:headEnd/>
            <a:tailEnd/>
          </a:ln>
        </p:spPr>
        <p:txBody>
          <a:bodyPr>
            <a:spAutoFit/>
          </a:bodyPr>
          <a:lstStyle/>
          <a:p>
            <a:r>
              <a:rPr lang="ru-RU" sz="3600" b="1" dirty="0">
                <a:latin typeface="Georgia" pitchFamily="18" charset="0"/>
              </a:rPr>
              <a:t>Основная задача профилактика внутрибольничной инфекции т. е. любых гнойно-воспалительных заболеваний, которые могут развиваться у больных во время пребывания в стационаре</a:t>
            </a:r>
          </a:p>
          <a:p>
            <a:r>
              <a:rPr lang="ru-RU" sz="3600" b="1" dirty="0">
                <a:latin typeface="Georgia" pitchFamily="18" charset="0"/>
              </a:rPr>
              <a:t>Пример ВБИ: нагноение раны, послеоперационная пневмония, </a:t>
            </a:r>
            <a:r>
              <a:rPr lang="ru-RU" sz="3600" b="1" dirty="0" smtClean="0">
                <a:latin typeface="Georgia" pitchFamily="18" charset="0"/>
              </a:rPr>
              <a:t>уретрит, </a:t>
            </a:r>
            <a:r>
              <a:rPr lang="ru-RU" sz="3600" b="1" dirty="0" err="1" smtClean="0">
                <a:latin typeface="Georgia" pitchFamily="18" charset="0"/>
              </a:rPr>
              <a:t>катетерный</a:t>
            </a:r>
            <a:r>
              <a:rPr lang="ru-RU" sz="3600" b="1" dirty="0" smtClean="0">
                <a:latin typeface="Georgia" pitchFamily="18" charset="0"/>
              </a:rPr>
              <a:t> сепсис</a:t>
            </a:r>
            <a:endParaRPr lang="ru-RU" sz="3600" b="1" dirty="0">
              <a:latin typeface="Georgia" pitchFamily="18" charset="0"/>
            </a:endParaRPr>
          </a:p>
          <a:p>
            <a:endParaRPr lang="ru-RU" sz="3600" b="1" dirty="0">
              <a:latin typeface="Georgia" pitchFamily="18"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Заголовок 1"/>
          <p:cNvSpPr>
            <a:spLocks noGrp="1"/>
          </p:cNvSpPr>
          <p:nvPr>
            <p:ph type="title"/>
          </p:nvPr>
        </p:nvSpPr>
        <p:spPr>
          <a:xfrm>
            <a:off x="301625" y="0"/>
            <a:ext cx="8534400" cy="1219200"/>
          </a:xfrm>
        </p:spPr>
        <p:txBody>
          <a:bodyPr/>
          <a:lstStyle/>
          <a:p>
            <a:r>
              <a:rPr lang="ru-RU" sz="3600" b="1" smtClean="0"/>
              <a:t>Организация работы хирургического стационара</a:t>
            </a:r>
          </a:p>
        </p:txBody>
      </p:sp>
      <p:sp>
        <p:nvSpPr>
          <p:cNvPr id="120834" name="TextBox 2"/>
          <p:cNvSpPr txBox="1">
            <a:spLocks noChangeArrowheads="1"/>
          </p:cNvSpPr>
          <p:nvPr/>
        </p:nvSpPr>
        <p:spPr bwMode="auto">
          <a:xfrm flipH="1">
            <a:off x="357158" y="1357298"/>
            <a:ext cx="8429684" cy="3970318"/>
          </a:xfrm>
          <a:prstGeom prst="rect">
            <a:avLst/>
          </a:prstGeom>
          <a:noFill/>
          <a:ln w="9525">
            <a:noFill/>
            <a:miter lim="800000"/>
            <a:headEnd/>
            <a:tailEnd/>
          </a:ln>
        </p:spPr>
        <p:txBody>
          <a:bodyPr wrap="square">
            <a:spAutoFit/>
          </a:bodyPr>
          <a:lstStyle/>
          <a:p>
            <a:r>
              <a:rPr lang="ru-RU" sz="3600" b="1" dirty="0" smtClean="0">
                <a:latin typeface="Arial Black" pitchFamily="34" charset="0"/>
              </a:rPr>
              <a:t>К внутрибольничной </a:t>
            </a:r>
            <a:r>
              <a:rPr lang="ru-RU" sz="3600" b="1" dirty="0">
                <a:latin typeface="Arial Black" pitchFamily="34" charset="0"/>
              </a:rPr>
              <a:t>инфекции </a:t>
            </a:r>
            <a:r>
              <a:rPr lang="ru-RU" sz="3600" b="1" dirty="0" smtClean="0">
                <a:latin typeface="Arial Black" pitchFamily="34" charset="0"/>
              </a:rPr>
              <a:t>также относятся </a:t>
            </a:r>
            <a:r>
              <a:rPr lang="ru-RU" sz="3600" dirty="0" smtClean="0">
                <a:latin typeface="Arial Black" pitchFamily="34" charset="0"/>
              </a:rPr>
              <a:t>инфекционные заболевания сотрудников лечебной организации вследствие их инфицирования при работе в данном учреждении</a:t>
            </a:r>
            <a:endParaRPr lang="ru-RU" sz="3600" b="1" dirty="0">
              <a:latin typeface="Arial Black"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Заголовок 1"/>
          <p:cNvSpPr>
            <a:spLocks noGrp="1"/>
          </p:cNvSpPr>
          <p:nvPr>
            <p:ph type="title"/>
          </p:nvPr>
        </p:nvSpPr>
        <p:spPr>
          <a:xfrm>
            <a:off x="301625" y="0"/>
            <a:ext cx="8534400" cy="785794"/>
          </a:xfrm>
        </p:spPr>
        <p:txBody>
          <a:bodyPr/>
          <a:lstStyle/>
          <a:p>
            <a:pPr algn="ctr"/>
            <a:r>
              <a:rPr lang="ru-RU" sz="3600" b="1" dirty="0" smtClean="0">
                <a:latin typeface="Arial Black" pitchFamily="34" charset="0"/>
              </a:rPr>
              <a:t>Профилактика ВБИ</a:t>
            </a:r>
          </a:p>
        </p:txBody>
      </p:sp>
      <p:sp>
        <p:nvSpPr>
          <p:cNvPr id="120834" name="TextBox 2"/>
          <p:cNvSpPr txBox="1">
            <a:spLocks noChangeArrowheads="1"/>
          </p:cNvSpPr>
          <p:nvPr/>
        </p:nvSpPr>
        <p:spPr bwMode="auto">
          <a:xfrm flipH="1">
            <a:off x="285720" y="785794"/>
            <a:ext cx="8715436" cy="6001643"/>
          </a:xfrm>
          <a:prstGeom prst="rect">
            <a:avLst/>
          </a:prstGeom>
          <a:noFill/>
          <a:ln w="9525">
            <a:noFill/>
            <a:miter lim="800000"/>
            <a:headEnd/>
            <a:tailEnd/>
          </a:ln>
        </p:spPr>
        <p:txBody>
          <a:bodyPr wrap="square">
            <a:spAutoFit/>
          </a:bodyPr>
          <a:lstStyle/>
          <a:p>
            <a:pPr marL="742950" indent="-742950">
              <a:buAutoNum type="arabicPeriod"/>
            </a:pPr>
            <a:r>
              <a:rPr lang="ru-RU" sz="3200" b="1" dirty="0" smtClean="0">
                <a:latin typeface="Arial Black" pitchFamily="34" charset="0"/>
              </a:rPr>
              <a:t>Своевременное выявление носителей инфекции и их санация (</a:t>
            </a:r>
            <a:r>
              <a:rPr lang="ru-RU" sz="3200" b="1" dirty="0" err="1" smtClean="0">
                <a:latin typeface="Arial Black" pitchFamily="34" charset="0"/>
              </a:rPr>
              <a:t>профосмотры</a:t>
            </a:r>
            <a:r>
              <a:rPr lang="ru-RU" sz="3200" b="1" dirty="0" smtClean="0">
                <a:latin typeface="Arial Black" pitchFamily="34" charset="0"/>
              </a:rPr>
              <a:t>)</a:t>
            </a:r>
          </a:p>
          <a:p>
            <a:pPr marL="742950" indent="-742950">
              <a:buAutoNum type="arabicPeriod"/>
            </a:pPr>
            <a:r>
              <a:rPr lang="ru-RU" sz="3200" b="1" dirty="0" smtClean="0">
                <a:latin typeface="Arial Black" pitchFamily="34" charset="0"/>
              </a:rPr>
              <a:t>Плановая госпитализация после санации очагов инфекции (кариозные зубы)</a:t>
            </a:r>
          </a:p>
          <a:p>
            <a:pPr marL="742950" indent="-742950">
              <a:buAutoNum type="arabicPeriod"/>
            </a:pPr>
            <a:r>
              <a:rPr lang="ru-RU" sz="3200" b="1" dirty="0" smtClean="0">
                <a:latin typeface="Arial Black" pitchFamily="34" charset="0"/>
              </a:rPr>
              <a:t>Регулярный бак контроль</a:t>
            </a:r>
          </a:p>
          <a:p>
            <a:pPr marL="742950" indent="-742950">
              <a:buAutoNum type="arabicPeriod"/>
            </a:pPr>
            <a:r>
              <a:rPr lang="ru-RU" sz="3200" b="1" dirty="0" smtClean="0">
                <a:latin typeface="Arial Black" pitchFamily="34" charset="0"/>
              </a:rPr>
              <a:t>Любые манипуляции в перчатках</a:t>
            </a:r>
          </a:p>
          <a:p>
            <a:pPr marL="742950" indent="-742950">
              <a:buAutoNum type="arabicPeriod"/>
            </a:pPr>
            <a:r>
              <a:rPr lang="ru-RU" sz="3200" b="1" dirty="0" smtClean="0">
                <a:latin typeface="Arial Black" pitchFamily="34" charset="0"/>
              </a:rPr>
              <a:t>Минимальное пребывание в стационаре</a:t>
            </a:r>
          </a:p>
          <a:p>
            <a:pPr marL="742950" indent="-742950"/>
            <a:r>
              <a:rPr lang="ru-RU" sz="3200" b="1" dirty="0" smtClean="0">
                <a:latin typeface="Arial Black" pitchFamily="34" charset="0"/>
              </a:rPr>
              <a:t>6. Ранняя активизация больного</a:t>
            </a:r>
          </a:p>
          <a:p>
            <a:pPr marL="742950" indent="-742950">
              <a:buAutoNum type="arabicPeriod"/>
            </a:pPr>
            <a:endParaRPr lang="ru-RU" sz="3200" b="1" dirty="0" smtClean="0">
              <a:latin typeface="Arial Black"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Заголовок 1"/>
          <p:cNvSpPr>
            <a:spLocks noGrp="1"/>
          </p:cNvSpPr>
          <p:nvPr>
            <p:ph type="title"/>
          </p:nvPr>
        </p:nvSpPr>
        <p:spPr>
          <a:xfrm>
            <a:off x="285720" y="214290"/>
            <a:ext cx="8534400" cy="1285860"/>
          </a:xfrm>
        </p:spPr>
        <p:txBody>
          <a:bodyPr>
            <a:normAutofit fontScale="90000"/>
          </a:bodyPr>
          <a:lstStyle/>
          <a:p>
            <a:pPr algn="ctr"/>
            <a:r>
              <a:rPr lang="ru-RU" sz="3600" b="1" dirty="0" smtClean="0">
                <a:latin typeface="Arial Black" pitchFamily="34" charset="0"/>
              </a:rPr>
              <a:t>В случае регистрации анаэробной </a:t>
            </a:r>
            <a:r>
              <a:rPr lang="ru-RU" sz="3600" b="1" dirty="0" err="1" smtClean="0">
                <a:latin typeface="Arial Black" pitchFamily="34" charset="0"/>
              </a:rPr>
              <a:t>клостридиальной</a:t>
            </a:r>
            <a:r>
              <a:rPr lang="ru-RU" sz="3600" b="1" dirty="0" smtClean="0">
                <a:latin typeface="Arial Black" pitchFamily="34" charset="0"/>
              </a:rPr>
              <a:t> инфекции</a:t>
            </a:r>
          </a:p>
        </p:txBody>
      </p:sp>
      <p:sp>
        <p:nvSpPr>
          <p:cNvPr id="120834" name="TextBox 2"/>
          <p:cNvSpPr txBox="1">
            <a:spLocks noChangeArrowheads="1"/>
          </p:cNvSpPr>
          <p:nvPr/>
        </p:nvSpPr>
        <p:spPr bwMode="auto">
          <a:xfrm flipH="1">
            <a:off x="428596" y="1643050"/>
            <a:ext cx="8429684" cy="5016758"/>
          </a:xfrm>
          <a:prstGeom prst="rect">
            <a:avLst/>
          </a:prstGeom>
          <a:noFill/>
          <a:ln w="9525">
            <a:noFill/>
            <a:miter lim="800000"/>
            <a:headEnd/>
            <a:tailEnd/>
          </a:ln>
        </p:spPr>
        <p:txBody>
          <a:bodyPr wrap="square">
            <a:spAutoFit/>
          </a:bodyPr>
          <a:lstStyle/>
          <a:p>
            <a:pPr marL="742950" indent="-742950">
              <a:buAutoNum type="arabicPeriod"/>
            </a:pPr>
            <a:r>
              <a:rPr lang="ru-RU" sz="3200" b="1" dirty="0" smtClean="0">
                <a:latin typeface="Arial Black" pitchFamily="34" charset="0"/>
              </a:rPr>
              <a:t>Госпитализации в специализированный бокс</a:t>
            </a:r>
          </a:p>
          <a:p>
            <a:pPr marL="742950" indent="-742950">
              <a:buAutoNum type="arabicPeriod"/>
            </a:pPr>
            <a:r>
              <a:rPr lang="ru-RU" sz="3200" b="1" dirty="0" smtClean="0">
                <a:latin typeface="Arial Black" pitchFamily="34" charset="0"/>
              </a:rPr>
              <a:t>Выделение отдельного мед. персонала</a:t>
            </a:r>
          </a:p>
          <a:p>
            <a:pPr marL="742950" indent="-742950">
              <a:buAutoNum type="arabicPeriod"/>
            </a:pPr>
            <a:r>
              <a:rPr lang="ru-RU" sz="3200" b="1" dirty="0" smtClean="0">
                <a:latin typeface="Arial Black" pitchFamily="34" charset="0"/>
              </a:rPr>
              <a:t>При входе в палату необходимо переодевание и по выходу из нее</a:t>
            </a:r>
          </a:p>
          <a:p>
            <a:pPr marL="742950" indent="-742950">
              <a:buAutoNum type="arabicPeriod"/>
            </a:pPr>
            <a:r>
              <a:rPr lang="ru-RU" sz="3200" b="1" dirty="0" smtClean="0">
                <a:latin typeface="Arial Black" pitchFamily="34" charset="0"/>
              </a:rPr>
              <a:t>Любые манипуляции в перчатках</a:t>
            </a:r>
          </a:p>
          <a:p>
            <a:pPr marL="742950" indent="-742950">
              <a:buAutoNum type="arabicPeriod"/>
            </a:pPr>
            <a:r>
              <a:rPr lang="ru-RU" sz="3200" b="1" dirty="0" smtClean="0">
                <a:latin typeface="Arial Black" pitchFamily="34" charset="0"/>
              </a:rPr>
              <a:t>Отдельные инструменты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1219200"/>
          </a:xfrm>
        </p:spPr>
        <p:txBody>
          <a:bodyPr>
            <a:noAutofit/>
          </a:bodyPr>
          <a:lstStyle/>
          <a:p>
            <a:pPr algn="ctr" fontAlgn="auto">
              <a:spcAft>
                <a:spcPts val="0"/>
              </a:spcAft>
              <a:defRPr/>
            </a:pPr>
            <a:r>
              <a:rPr lang="ru-RU" sz="4400" b="1" dirty="0" smtClean="0"/>
              <a:t>Эмпирический период</a:t>
            </a:r>
            <a:br>
              <a:rPr lang="ru-RU" sz="4400" b="1" dirty="0" smtClean="0"/>
            </a:br>
            <a:r>
              <a:rPr lang="ru-RU" sz="4400" b="1" dirty="0" smtClean="0"/>
              <a:t>до </a:t>
            </a:r>
            <a:r>
              <a:rPr lang="en-US" sz="4400" b="1" dirty="0" smtClean="0"/>
              <a:t>XVI </a:t>
            </a:r>
            <a:r>
              <a:rPr lang="ru-RU" sz="4400" b="1" dirty="0" smtClean="0"/>
              <a:t>века</a:t>
            </a:r>
            <a:endParaRPr lang="ru-RU" sz="4400" b="1" dirty="0"/>
          </a:p>
        </p:txBody>
      </p:sp>
      <p:sp>
        <p:nvSpPr>
          <p:cNvPr id="91138" name="TextBox 2"/>
          <p:cNvSpPr txBox="1">
            <a:spLocks noChangeArrowheads="1"/>
          </p:cNvSpPr>
          <p:nvPr/>
        </p:nvSpPr>
        <p:spPr bwMode="auto">
          <a:xfrm>
            <a:off x="152400" y="1295400"/>
            <a:ext cx="8839200" cy="5078413"/>
          </a:xfrm>
          <a:prstGeom prst="rect">
            <a:avLst/>
          </a:prstGeom>
          <a:noFill/>
          <a:ln w="9525">
            <a:noFill/>
            <a:miter lim="800000"/>
            <a:headEnd/>
            <a:tailEnd/>
          </a:ln>
        </p:spPr>
        <p:txBody>
          <a:bodyPr>
            <a:spAutoFit/>
          </a:bodyPr>
          <a:lstStyle/>
          <a:p>
            <a:r>
              <a:rPr lang="ru-RU" sz="3600" b="1" dirty="0">
                <a:solidFill>
                  <a:srgbClr val="C00000"/>
                </a:solidFill>
                <a:latin typeface="Century Schoolbook" pitchFamily="18" charset="0"/>
              </a:rPr>
              <a:t>Древний Египет </a:t>
            </a:r>
            <a:r>
              <a:rPr lang="ru-RU" sz="3600" b="1" dirty="0">
                <a:latin typeface="Century Schoolbook" pitchFamily="18" charset="0"/>
              </a:rPr>
              <a:t>(2,5 тыс. лет тому назад) – рецепты мазей для ран, ампутация конечностей, удаление камней из мочевого пузыря,</a:t>
            </a:r>
            <a:r>
              <a:rPr lang="en-US" sz="3600" b="1" dirty="0">
                <a:latin typeface="Century Schoolbook" pitchFamily="18" charset="0"/>
              </a:rPr>
              <a:t> </a:t>
            </a:r>
            <a:r>
              <a:rPr lang="ru-RU" sz="3600" b="1" dirty="0">
                <a:latin typeface="Century Schoolbook" pitchFamily="18" charset="0"/>
              </a:rPr>
              <a:t>кастрация, </a:t>
            </a:r>
            <a:r>
              <a:rPr lang="ru-RU" sz="3600" b="1" dirty="0" smtClean="0">
                <a:latin typeface="Century Schoolbook" pitchFamily="18" charset="0"/>
              </a:rPr>
              <a:t>обрезание, применение </a:t>
            </a:r>
            <a:r>
              <a:rPr lang="ru-RU" sz="3600" b="1" dirty="0">
                <a:latin typeface="Century Schoolbook" pitchFamily="18" charset="0"/>
              </a:rPr>
              <a:t>опия, конопли, врачебная специализация (врачи по глазным, зубным, внутренним болезням), зависимость от благодетеля</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Заголовок 1"/>
          <p:cNvSpPr>
            <a:spLocks noGrp="1"/>
          </p:cNvSpPr>
          <p:nvPr>
            <p:ph type="title"/>
          </p:nvPr>
        </p:nvSpPr>
        <p:spPr>
          <a:xfrm>
            <a:off x="285720" y="-142900"/>
            <a:ext cx="8534400" cy="1285860"/>
          </a:xfrm>
        </p:spPr>
        <p:txBody>
          <a:bodyPr>
            <a:normAutofit fontScale="90000"/>
          </a:bodyPr>
          <a:lstStyle/>
          <a:p>
            <a:pPr algn="ctr"/>
            <a:r>
              <a:rPr lang="ru-RU" sz="3600" b="1" dirty="0" smtClean="0">
                <a:latin typeface="Arial Black" pitchFamily="34" charset="0"/>
              </a:rPr>
              <a:t>В случае регистрации анаэробной </a:t>
            </a:r>
            <a:r>
              <a:rPr lang="ru-RU" sz="3600" b="1" dirty="0" err="1" smtClean="0">
                <a:latin typeface="Arial Black" pitchFamily="34" charset="0"/>
              </a:rPr>
              <a:t>клостридиальной</a:t>
            </a:r>
            <a:r>
              <a:rPr lang="ru-RU" sz="3600" b="1" dirty="0" smtClean="0">
                <a:latin typeface="Arial Black" pitchFamily="34" charset="0"/>
              </a:rPr>
              <a:t> инфекции</a:t>
            </a:r>
          </a:p>
        </p:txBody>
      </p:sp>
      <p:sp>
        <p:nvSpPr>
          <p:cNvPr id="120834" name="TextBox 2"/>
          <p:cNvSpPr txBox="1">
            <a:spLocks noChangeArrowheads="1"/>
          </p:cNvSpPr>
          <p:nvPr/>
        </p:nvSpPr>
        <p:spPr bwMode="auto">
          <a:xfrm flipH="1">
            <a:off x="285720" y="1142984"/>
            <a:ext cx="8572560" cy="4524315"/>
          </a:xfrm>
          <a:prstGeom prst="rect">
            <a:avLst/>
          </a:prstGeom>
          <a:noFill/>
          <a:ln w="9525">
            <a:noFill/>
            <a:miter lim="800000"/>
            <a:headEnd/>
            <a:tailEnd/>
          </a:ln>
        </p:spPr>
        <p:txBody>
          <a:bodyPr wrap="square">
            <a:spAutoFit/>
          </a:bodyPr>
          <a:lstStyle/>
          <a:p>
            <a:pPr marL="742950" indent="-742950"/>
            <a:r>
              <a:rPr lang="ru-RU" sz="3200" b="1" dirty="0" smtClean="0">
                <a:latin typeface="Arial Black" pitchFamily="34" charset="0"/>
              </a:rPr>
              <a:t>6. Перевязочный материал сжигают</a:t>
            </a:r>
          </a:p>
          <a:p>
            <a:pPr marL="742950" indent="-742950"/>
            <a:r>
              <a:rPr lang="ru-RU" sz="3200" b="1" dirty="0" smtClean="0">
                <a:latin typeface="Arial Black" pitchFamily="34" charset="0"/>
              </a:rPr>
              <a:t>7. Дверная ручка  завернута в ветошь с 6% раствором Н</a:t>
            </a:r>
            <a:r>
              <a:rPr lang="ru-RU" sz="3200" b="1" baseline="-25000" dirty="0" smtClean="0">
                <a:latin typeface="Arial Black" pitchFamily="34" charset="0"/>
              </a:rPr>
              <a:t>2</a:t>
            </a:r>
            <a:r>
              <a:rPr lang="ru-RU" sz="3200" b="1" dirty="0" smtClean="0">
                <a:latin typeface="Arial Black" pitchFamily="34" charset="0"/>
              </a:rPr>
              <a:t>О</a:t>
            </a:r>
            <a:r>
              <a:rPr lang="ru-RU" sz="3200" b="1" baseline="-25000" dirty="0" smtClean="0">
                <a:latin typeface="Arial Black" pitchFamily="34" charset="0"/>
              </a:rPr>
              <a:t>2</a:t>
            </a:r>
          </a:p>
          <a:p>
            <a:pPr marL="742950" indent="-742950"/>
            <a:r>
              <a:rPr lang="ru-RU" sz="3200" b="1" dirty="0" smtClean="0">
                <a:latin typeface="Arial Black" pitchFamily="34" charset="0"/>
              </a:rPr>
              <a:t>    Таким же раствором смачивают коврик у дверей</a:t>
            </a:r>
          </a:p>
          <a:p>
            <a:pPr marL="742950" indent="-742950"/>
            <a:r>
              <a:rPr lang="ru-RU" sz="3200" b="1" dirty="0" smtClean="0">
                <a:latin typeface="Arial Black" pitchFamily="34" charset="0"/>
              </a:rPr>
              <a:t>8. Влажная уборка 2-3 раза в день с применением 6% раствора Н</a:t>
            </a:r>
            <a:r>
              <a:rPr lang="ru-RU" sz="3200" b="1" baseline="-25000" dirty="0" smtClean="0">
                <a:latin typeface="Arial Black" pitchFamily="34" charset="0"/>
              </a:rPr>
              <a:t>2</a:t>
            </a:r>
            <a:r>
              <a:rPr lang="ru-RU" sz="3200" b="1" dirty="0" smtClean="0">
                <a:latin typeface="Arial Black" pitchFamily="34" charset="0"/>
              </a:rPr>
              <a:t>О</a:t>
            </a:r>
            <a:r>
              <a:rPr lang="ru-RU" sz="3200" b="1" baseline="-25000" dirty="0" smtClean="0">
                <a:latin typeface="Arial Black" pitchFamily="34" charset="0"/>
              </a:rPr>
              <a:t>2 </a:t>
            </a:r>
            <a:r>
              <a:rPr lang="ru-RU" sz="3200" b="1" dirty="0" smtClean="0">
                <a:latin typeface="Arial Black" pitchFamily="34" charset="0"/>
              </a:rPr>
              <a:t> и 0,5% моющего средства</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Заголовок 1"/>
          <p:cNvSpPr>
            <a:spLocks noGrp="1"/>
          </p:cNvSpPr>
          <p:nvPr>
            <p:ph type="title"/>
          </p:nvPr>
        </p:nvSpPr>
        <p:spPr>
          <a:xfrm>
            <a:off x="301625" y="0"/>
            <a:ext cx="8534400" cy="2000240"/>
          </a:xfrm>
        </p:spPr>
        <p:txBody>
          <a:bodyPr>
            <a:normAutofit fontScale="90000"/>
          </a:bodyPr>
          <a:lstStyle/>
          <a:p>
            <a:pPr algn="ctr"/>
            <a:r>
              <a:rPr lang="ru-RU" sz="3600" b="1" dirty="0" smtClean="0">
                <a:latin typeface="Arial Black" pitchFamily="34" charset="0"/>
              </a:rPr>
              <a:t>Организация работы хирургического стационара, профилактика воздушно-капельной и воздушно-пылевой инфекции</a:t>
            </a:r>
          </a:p>
        </p:txBody>
      </p:sp>
      <p:sp>
        <p:nvSpPr>
          <p:cNvPr id="3" name="TextBox 2"/>
          <p:cNvSpPr txBox="1"/>
          <p:nvPr/>
        </p:nvSpPr>
        <p:spPr>
          <a:xfrm flipH="1">
            <a:off x="152400" y="1984142"/>
            <a:ext cx="8991600" cy="5016758"/>
          </a:xfrm>
          <a:prstGeom prst="rect">
            <a:avLst/>
          </a:prstGeom>
          <a:noFill/>
        </p:spPr>
        <p:txBody>
          <a:bodyPr wrap="square">
            <a:spAutoFit/>
          </a:bodyPr>
          <a:lstStyle/>
          <a:p>
            <a:pPr marL="514350" indent="-514350" fontAlgn="auto">
              <a:spcBef>
                <a:spcPts val="0"/>
              </a:spcBef>
              <a:spcAft>
                <a:spcPts val="0"/>
              </a:spcAft>
              <a:buFontTx/>
              <a:buAutoNum type="arabicPeriod"/>
              <a:defRPr/>
            </a:pPr>
            <a:r>
              <a:rPr lang="ru-RU" sz="3200" b="1" dirty="0" smtClean="0">
                <a:latin typeface="+mn-lt"/>
                <a:cs typeface="+mn-cs"/>
              </a:rPr>
              <a:t>В </a:t>
            </a:r>
            <a:r>
              <a:rPr lang="ru-RU" sz="3200" b="1" dirty="0">
                <a:latin typeface="+mn-lt"/>
                <a:cs typeface="+mn-cs"/>
              </a:rPr>
              <a:t>палатах 6,5-7,5 кв. м. на человека</a:t>
            </a:r>
          </a:p>
          <a:p>
            <a:pPr marL="514350" indent="-514350" fontAlgn="auto">
              <a:spcBef>
                <a:spcPts val="0"/>
              </a:spcBef>
              <a:spcAft>
                <a:spcPts val="0"/>
              </a:spcAft>
              <a:buFontTx/>
              <a:buAutoNum type="arabicPeriod"/>
              <a:defRPr/>
            </a:pPr>
            <a:r>
              <a:rPr lang="ru-RU" sz="3200" b="1" dirty="0">
                <a:latin typeface="+mn-lt"/>
                <a:cs typeface="+mn-cs"/>
              </a:rPr>
              <a:t>В палате 2-4 человека</a:t>
            </a:r>
          </a:p>
          <a:p>
            <a:pPr marL="514350" indent="-514350" fontAlgn="auto">
              <a:spcBef>
                <a:spcPts val="0"/>
              </a:spcBef>
              <a:spcAft>
                <a:spcPts val="0"/>
              </a:spcAft>
              <a:buFontTx/>
              <a:buAutoNum type="arabicPeriod"/>
              <a:defRPr/>
            </a:pPr>
            <a:r>
              <a:rPr lang="ru-RU" sz="3200" b="1" dirty="0">
                <a:latin typeface="+mn-lt"/>
                <a:cs typeface="+mn-cs"/>
              </a:rPr>
              <a:t>Разделение чистых и гнойных больных</a:t>
            </a:r>
          </a:p>
          <a:p>
            <a:pPr marL="514350" indent="-514350" fontAlgn="auto">
              <a:spcBef>
                <a:spcPts val="0"/>
              </a:spcBef>
              <a:spcAft>
                <a:spcPts val="0"/>
              </a:spcAft>
              <a:buFontTx/>
              <a:buAutoNum type="arabicPeriod"/>
              <a:defRPr/>
            </a:pPr>
            <a:r>
              <a:rPr lang="ru-RU" sz="3200" b="1" dirty="0">
                <a:latin typeface="+mn-lt"/>
                <a:cs typeface="+mn-cs"/>
              </a:rPr>
              <a:t>Изолированная операционная выше второго этажа с хорошей связью с приемным покоем и операционной с окнами на </a:t>
            </a:r>
            <a:r>
              <a:rPr lang="ru-RU" sz="3200" b="1" dirty="0" smtClean="0">
                <a:latin typeface="+mn-lt"/>
                <a:cs typeface="+mn-cs"/>
              </a:rPr>
              <a:t>север</a:t>
            </a:r>
            <a:r>
              <a:rPr lang="ru-RU" sz="3200" b="1" dirty="0">
                <a:latin typeface="+mn-lt"/>
                <a:cs typeface="+mn-cs"/>
              </a:rPr>
              <a:t>, </a:t>
            </a:r>
            <a:r>
              <a:rPr lang="ru-RU" sz="3200" b="1" dirty="0" smtClean="0">
                <a:latin typeface="+mn-lt"/>
                <a:cs typeface="+mn-cs"/>
              </a:rPr>
              <a:t>северо-запад</a:t>
            </a:r>
            <a:r>
              <a:rPr lang="ru-RU" sz="3200" b="1" dirty="0">
                <a:latin typeface="+mn-lt"/>
                <a:cs typeface="+mn-cs"/>
              </a:rPr>
              <a:t>, стол перпендикулярно к окну</a:t>
            </a:r>
          </a:p>
          <a:p>
            <a:pPr fontAlgn="auto">
              <a:spcBef>
                <a:spcPts val="0"/>
              </a:spcBef>
              <a:spcAft>
                <a:spcPts val="0"/>
              </a:spcAft>
              <a:defRPr/>
            </a:pPr>
            <a:endParaRPr lang="ru-RU" sz="3200" b="1" dirty="0">
              <a:latin typeface="+mn-lt"/>
              <a:cs typeface="+mn-cs"/>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Заголовок 1"/>
          <p:cNvSpPr>
            <a:spLocks noGrp="1"/>
          </p:cNvSpPr>
          <p:nvPr>
            <p:ph type="title"/>
          </p:nvPr>
        </p:nvSpPr>
        <p:spPr>
          <a:xfrm>
            <a:off x="301625" y="0"/>
            <a:ext cx="8534400" cy="1219200"/>
          </a:xfrm>
        </p:spPr>
        <p:txBody>
          <a:bodyPr/>
          <a:lstStyle/>
          <a:p>
            <a:pPr algn="ctr"/>
            <a:r>
              <a:rPr lang="ru-RU" sz="3600" b="1" dirty="0" smtClean="0"/>
              <a:t>Организация работы хирургического стационара</a:t>
            </a:r>
          </a:p>
        </p:txBody>
      </p:sp>
      <p:sp>
        <p:nvSpPr>
          <p:cNvPr id="3" name="TextBox 2"/>
          <p:cNvSpPr txBox="1"/>
          <p:nvPr/>
        </p:nvSpPr>
        <p:spPr>
          <a:xfrm flipH="1">
            <a:off x="152400" y="1357298"/>
            <a:ext cx="8991600" cy="5016758"/>
          </a:xfrm>
          <a:prstGeom prst="rect">
            <a:avLst/>
          </a:prstGeom>
          <a:noFill/>
        </p:spPr>
        <p:txBody>
          <a:bodyPr wrap="square">
            <a:spAutoFit/>
          </a:bodyPr>
          <a:lstStyle/>
          <a:p>
            <a:pPr fontAlgn="auto">
              <a:spcBef>
                <a:spcPts val="0"/>
              </a:spcBef>
              <a:spcAft>
                <a:spcPts val="0"/>
              </a:spcAft>
              <a:defRPr/>
            </a:pPr>
            <a:r>
              <a:rPr lang="ru-RU" sz="4000" b="1" dirty="0">
                <a:latin typeface="+mn-lt"/>
                <a:cs typeface="+mn-cs"/>
              </a:rPr>
              <a:t>6. На 100 хирургических коек 2 операционные</a:t>
            </a:r>
          </a:p>
          <a:p>
            <a:pPr fontAlgn="auto">
              <a:spcBef>
                <a:spcPts val="0"/>
              </a:spcBef>
              <a:spcAft>
                <a:spcPts val="0"/>
              </a:spcAft>
              <a:defRPr/>
            </a:pPr>
            <a:r>
              <a:rPr lang="ru-RU" sz="4000" b="1" dirty="0">
                <a:latin typeface="+mn-lt"/>
                <a:cs typeface="+mn-cs"/>
              </a:rPr>
              <a:t>7. Стены выложены кафелем или покрыты масляной краской</a:t>
            </a:r>
          </a:p>
          <a:p>
            <a:pPr fontAlgn="auto">
              <a:spcBef>
                <a:spcPts val="0"/>
              </a:spcBef>
              <a:spcAft>
                <a:spcPts val="0"/>
              </a:spcAft>
              <a:defRPr/>
            </a:pPr>
            <a:r>
              <a:rPr lang="ru-RU" sz="4000" b="1" dirty="0">
                <a:latin typeface="+mn-lt"/>
                <a:cs typeface="+mn-cs"/>
              </a:rPr>
              <a:t>8. Все коммуникации в стенах</a:t>
            </a:r>
          </a:p>
          <a:p>
            <a:pPr fontAlgn="auto">
              <a:spcBef>
                <a:spcPts val="0"/>
              </a:spcBef>
              <a:spcAft>
                <a:spcPts val="0"/>
              </a:spcAft>
              <a:defRPr/>
            </a:pPr>
            <a:r>
              <a:rPr lang="ru-RU" sz="4000" b="1" dirty="0">
                <a:latin typeface="+mn-lt"/>
                <a:cs typeface="+mn-cs"/>
              </a:rPr>
              <a:t>9. В полу отверстие для стока </a:t>
            </a:r>
            <a:r>
              <a:rPr lang="ru-RU" sz="4000" b="1" dirty="0" smtClean="0">
                <a:latin typeface="+mn-lt"/>
                <a:cs typeface="+mn-cs"/>
              </a:rPr>
              <a:t>воды</a:t>
            </a:r>
            <a:endParaRPr lang="ru-RU" sz="4000" b="1" dirty="0">
              <a:latin typeface="+mn-lt"/>
              <a:cs typeface="+mn-cs"/>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Заголовок 1"/>
          <p:cNvSpPr>
            <a:spLocks noGrp="1"/>
          </p:cNvSpPr>
          <p:nvPr>
            <p:ph type="title"/>
          </p:nvPr>
        </p:nvSpPr>
        <p:spPr>
          <a:xfrm>
            <a:off x="301625" y="0"/>
            <a:ext cx="8534400" cy="1219200"/>
          </a:xfrm>
        </p:spPr>
        <p:txBody>
          <a:bodyPr/>
          <a:lstStyle/>
          <a:p>
            <a:pPr algn="ctr"/>
            <a:r>
              <a:rPr lang="ru-RU" sz="3600" b="1" dirty="0" smtClean="0"/>
              <a:t>Организация работы хирургического стационара</a:t>
            </a:r>
          </a:p>
        </p:txBody>
      </p:sp>
      <p:sp>
        <p:nvSpPr>
          <p:cNvPr id="3" name="TextBox 2"/>
          <p:cNvSpPr txBox="1"/>
          <p:nvPr/>
        </p:nvSpPr>
        <p:spPr>
          <a:xfrm flipH="1">
            <a:off x="152400" y="1357298"/>
            <a:ext cx="8991600" cy="5509200"/>
          </a:xfrm>
          <a:prstGeom prst="rect">
            <a:avLst/>
          </a:prstGeom>
          <a:noFill/>
        </p:spPr>
        <p:txBody>
          <a:bodyPr>
            <a:spAutoFit/>
          </a:bodyPr>
          <a:lstStyle/>
          <a:p>
            <a:pPr fontAlgn="auto">
              <a:spcBef>
                <a:spcPts val="0"/>
              </a:spcBef>
              <a:spcAft>
                <a:spcPts val="0"/>
              </a:spcAft>
              <a:defRPr/>
            </a:pPr>
            <a:r>
              <a:rPr lang="ru-RU" sz="3200" b="1" dirty="0" smtClean="0">
                <a:latin typeface="Arial Black" pitchFamily="34" charset="0"/>
                <a:cs typeface="+mn-cs"/>
              </a:rPr>
              <a:t>10</a:t>
            </a:r>
            <a:r>
              <a:rPr lang="ru-RU" sz="3200" b="1" dirty="0">
                <a:latin typeface="Arial Black" pitchFamily="34" charset="0"/>
                <a:cs typeface="+mn-cs"/>
              </a:rPr>
              <a:t>. Все приборы заземлены</a:t>
            </a:r>
          </a:p>
          <a:p>
            <a:pPr fontAlgn="auto">
              <a:spcBef>
                <a:spcPts val="0"/>
              </a:spcBef>
              <a:spcAft>
                <a:spcPts val="0"/>
              </a:spcAft>
              <a:defRPr/>
            </a:pPr>
            <a:r>
              <a:rPr lang="ru-RU" sz="3200" b="1" dirty="0">
                <a:latin typeface="Arial Black" pitchFamily="34" charset="0"/>
                <a:cs typeface="+mn-cs"/>
              </a:rPr>
              <a:t>11. Температура </a:t>
            </a:r>
            <a:r>
              <a:rPr lang="ru-RU" sz="3200" b="1" dirty="0" smtClean="0">
                <a:latin typeface="Arial Black" pitchFamily="34" charset="0"/>
                <a:cs typeface="+mn-cs"/>
              </a:rPr>
              <a:t>22-23°С, влажность не более 60</a:t>
            </a:r>
            <a:r>
              <a:rPr lang="ru-RU" sz="3200" b="1" dirty="0">
                <a:latin typeface="Arial Black" pitchFamily="34" charset="0"/>
                <a:cs typeface="+mn-cs"/>
              </a:rPr>
              <a:t>%</a:t>
            </a:r>
          </a:p>
          <a:p>
            <a:pPr fontAlgn="auto">
              <a:spcBef>
                <a:spcPts val="0"/>
              </a:spcBef>
              <a:spcAft>
                <a:spcPts val="0"/>
              </a:spcAft>
              <a:defRPr/>
            </a:pPr>
            <a:r>
              <a:rPr lang="ru-RU" sz="3200" b="1" dirty="0">
                <a:latin typeface="Arial Black" pitchFamily="34" charset="0"/>
                <a:cs typeface="+mn-cs"/>
              </a:rPr>
              <a:t>12. Вентиляция </a:t>
            </a:r>
            <a:r>
              <a:rPr lang="ru-RU" sz="3200" b="1" dirty="0" smtClean="0">
                <a:latin typeface="Arial Black" pitchFamily="34" charset="0"/>
                <a:cs typeface="+mn-cs"/>
              </a:rPr>
              <a:t>приточно-вытяжная с бактериальным фильтром </a:t>
            </a:r>
            <a:r>
              <a:rPr lang="ru-RU" sz="3200" dirty="0" smtClean="0">
                <a:latin typeface="Arial Black" pitchFamily="34" charset="0"/>
              </a:rPr>
              <a:t>и системой кондиционирования, обеспечивающая 10-20 кратное обновление воздуха в течение 1 часа. </a:t>
            </a:r>
          </a:p>
          <a:p>
            <a:pPr fontAlgn="auto">
              <a:spcBef>
                <a:spcPts val="0"/>
              </a:spcBef>
              <a:spcAft>
                <a:spcPts val="0"/>
              </a:spcAft>
              <a:defRPr/>
            </a:pPr>
            <a:r>
              <a:rPr lang="ru-RU" sz="3200" b="1" dirty="0" smtClean="0">
                <a:latin typeface="Arial Black" pitchFamily="34" charset="0"/>
                <a:cs typeface="+mn-cs"/>
              </a:rPr>
              <a:t>13. Бак контроль1 раз в месяц</a:t>
            </a:r>
            <a:endParaRPr lang="ru-RU" sz="3200" b="1" dirty="0">
              <a:latin typeface="+mn-lt"/>
              <a:cs typeface="+mn-cs"/>
            </a:endParaRPr>
          </a:p>
          <a:p>
            <a:pPr fontAlgn="auto">
              <a:spcBef>
                <a:spcPts val="0"/>
              </a:spcBef>
              <a:spcAft>
                <a:spcPts val="0"/>
              </a:spcAft>
              <a:defRPr/>
            </a:pPr>
            <a:r>
              <a:rPr lang="ru-RU" sz="3200" b="1" dirty="0">
                <a:latin typeface="+mn-lt"/>
                <a:cs typeface="+mn-cs"/>
              </a:rPr>
              <a:t>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Заголовок 1"/>
          <p:cNvSpPr>
            <a:spLocks noGrp="1"/>
          </p:cNvSpPr>
          <p:nvPr>
            <p:ph type="title"/>
          </p:nvPr>
        </p:nvSpPr>
        <p:spPr>
          <a:xfrm>
            <a:off x="301625" y="0"/>
            <a:ext cx="8534400" cy="1219200"/>
          </a:xfrm>
        </p:spPr>
        <p:txBody>
          <a:bodyPr/>
          <a:lstStyle/>
          <a:p>
            <a:r>
              <a:rPr lang="ru-RU" sz="3600" b="1" smtClean="0"/>
              <a:t>Организация работы хирургического стационара</a:t>
            </a:r>
          </a:p>
        </p:txBody>
      </p:sp>
      <p:sp>
        <p:nvSpPr>
          <p:cNvPr id="3" name="TextBox 2"/>
          <p:cNvSpPr txBox="1"/>
          <p:nvPr/>
        </p:nvSpPr>
        <p:spPr>
          <a:xfrm flipH="1">
            <a:off x="152400" y="1285860"/>
            <a:ext cx="8991600" cy="6001643"/>
          </a:xfrm>
          <a:prstGeom prst="rect">
            <a:avLst/>
          </a:prstGeom>
          <a:noFill/>
        </p:spPr>
        <p:txBody>
          <a:bodyPr wrap="square">
            <a:spAutoFit/>
          </a:bodyPr>
          <a:lstStyle/>
          <a:p>
            <a:pPr fontAlgn="auto">
              <a:spcBef>
                <a:spcPts val="0"/>
              </a:spcBef>
              <a:spcAft>
                <a:spcPts val="0"/>
              </a:spcAft>
              <a:defRPr/>
            </a:pPr>
            <a:r>
              <a:rPr lang="ru-RU" sz="3200" b="1" dirty="0">
                <a:latin typeface="+mn-lt"/>
                <a:cs typeface="+mn-cs"/>
              </a:rPr>
              <a:t>13. Принцип </a:t>
            </a:r>
            <a:r>
              <a:rPr lang="ru-RU" sz="3200" b="1" dirty="0" err="1">
                <a:latin typeface="+mn-lt"/>
                <a:cs typeface="+mn-cs"/>
              </a:rPr>
              <a:t>этапности</a:t>
            </a:r>
            <a:r>
              <a:rPr lang="ru-RU" sz="3200" b="1" dirty="0">
                <a:latin typeface="+mn-lt"/>
                <a:cs typeface="+mn-cs"/>
              </a:rPr>
              <a:t>:</a:t>
            </a:r>
          </a:p>
          <a:p>
            <a:pPr fontAlgn="auto">
              <a:spcBef>
                <a:spcPts val="0"/>
              </a:spcBef>
              <a:spcAft>
                <a:spcPts val="0"/>
              </a:spcAft>
              <a:defRPr/>
            </a:pPr>
            <a:r>
              <a:rPr lang="ru-RU" sz="3200" b="1" dirty="0">
                <a:latin typeface="+mn-lt"/>
                <a:cs typeface="+mn-cs"/>
              </a:rPr>
              <a:t>     </a:t>
            </a:r>
            <a:r>
              <a:rPr lang="en-US" sz="3200" b="1" dirty="0">
                <a:latin typeface="+mn-lt"/>
                <a:cs typeface="+mn-cs"/>
              </a:rPr>
              <a:t>I</a:t>
            </a:r>
            <a:r>
              <a:rPr lang="ru-RU" sz="3200" b="1" dirty="0">
                <a:latin typeface="+mn-lt"/>
                <a:cs typeface="+mn-cs"/>
              </a:rPr>
              <a:t> – гардероб;</a:t>
            </a:r>
          </a:p>
          <a:p>
            <a:pPr marL="539750" indent="-539750" fontAlgn="auto">
              <a:spcBef>
                <a:spcPts val="0"/>
              </a:spcBef>
              <a:spcAft>
                <a:spcPts val="0"/>
              </a:spcAft>
              <a:defRPr/>
            </a:pPr>
            <a:r>
              <a:rPr lang="ru-RU" sz="3200" b="1" dirty="0">
                <a:latin typeface="+mn-lt"/>
                <a:cs typeface="+mn-cs"/>
              </a:rPr>
              <a:t>     </a:t>
            </a:r>
            <a:r>
              <a:rPr lang="en-US" sz="3200" b="1" dirty="0">
                <a:latin typeface="+mn-lt"/>
                <a:cs typeface="+mn-cs"/>
              </a:rPr>
              <a:t>II</a:t>
            </a:r>
            <a:r>
              <a:rPr lang="ru-RU" sz="3200" b="1" dirty="0">
                <a:latin typeface="+mn-lt"/>
                <a:cs typeface="+mn-cs"/>
              </a:rPr>
              <a:t> – ординаторская;</a:t>
            </a:r>
          </a:p>
          <a:p>
            <a:pPr marL="539750" indent="-539750" fontAlgn="auto">
              <a:spcBef>
                <a:spcPts val="0"/>
              </a:spcBef>
              <a:spcAft>
                <a:spcPts val="0"/>
              </a:spcAft>
              <a:defRPr/>
            </a:pPr>
            <a:r>
              <a:rPr lang="ru-RU" sz="3200" b="1" dirty="0">
                <a:latin typeface="+mn-lt"/>
                <a:cs typeface="+mn-cs"/>
              </a:rPr>
              <a:t>     </a:t>
            </a:r>
            <a:r>
              <a:rPr lang="en-US" sz="3200" b="1" dirty="0">
                <a:latin typeface="+mn-lt"/>
                <a:cs typeface="+mn-cs"/>
              </a:rPr>
              <a:t>III</a:t>
            </a:r>
            <a:r>
              <a:rPr lang="ru-RU" sz="3200" b="1" dirty="0">
                <a:latin typeface="+mn-lt"/>
                <a:cs typeface="+mn-cs"/>
              </a:rPr>
              <a:t> – предоперационная</a:t>
            </a:r>
          </a:p>
          <a:p>
            <a:pPr marL="539750" indent="-539750" fontAlgn="auto">
              <a:spcBef>
                <a:spcPts val="0"/>
              </a:spcBef>
              <a:spcAft>
                <a:spcPts val="0"/>
              </a:spcAft>
              <a:defRPr/>
            </a:pPr>
            <a:r>
              <a:rPr lang="ru-RU" sz="3200" b="1" dirty="0">
                <a:latin typeface="+mn-lt"/>
                <a:cs typeface="+mn-cs"/>
              </a:rPr>
              <a:t>14. Уборка в операционной:</a:t>
            </a:r>
          </a:p>
          <a:p>
            <a:pPr fontAlgn="auto">
              <a:spcBef>
                <a:spcPts val="0"/>
              </a:spcBef>
              <a:spcAft>
                <a:spcPts val="0"/>
              </a:spcAft>
              <a:defRPr/>
            </a:pPr>
            <a:r>
              <a:rPr lang="ru-RU" sz="3200" b="1" dirty="0">
                <a:latin typeface="+mn-lt"/>
                <a:cs typeface="+mn-cs"/>
              </a:rPr>
              <a:t>     </a:t>
            </a:r>
            <a:r>
              <a:rPr lang="en-US" sz="3200" b="1" dirty="0">
                <a:latin typeface="+mn-lt"/>
                <a:cs typeface="+mn-cs"/>
              </a:rPr>
              <a:t>I</a:t>
            </a:r>
            <a:r>
              <a:rPr lang="ru-RU" sz="3200" b="1" dirty="0">
                <a:latin typeface="+mn-lt"/>
                <a:cs typeface="+mn-cs"/>
              </a:rPr>
              <a:t> – предварительная;</a:t>
            </a:r>
          </a:p>
          <a:p>
            <a:pPr marL="539750" indent="-539750" fontAlgn="auto">
              <a:spcBef>
                <a:spcPts val="0"/>
              </a:spcBef>
              <a:spcAft>
                <a:spcPts val="0"/>
              </a:spcAft>
              <a:defRPr/>
            </a:pPr>
            <a:r>
              <a:rPr lang="ru-RU" sz="3200" b="1" dirty="0">
                <a:latin typeface="+mn-lt"/>
                <a:cs typeface="+mn-cs"/>
              </a:rPr>
              <a:t>     </a:t>
            </a:r>
            <a:r>
              <a:rPr lang="en-US" sz="3200" b="1" dirty="0">
                <a:latin typeface="+mn-lt"/>
                <a:cs typeface="+mn-cs"/>
              </a:rPr>
              <a:t>II</a:t>
            </a:r>
            <a:r>
              <a:rPr lang="ru-RU" sz="3200" b="1" dirty="0">
                <a:latin typeface="+mn-lt"/>
                <a:cs typeface="+mn-cs"/>
              </a:rPr>
              <a:t> - текущая</a:t>
            </a:r>
            <a:r>
              <a:rPr lang="ru-RU" sz="3200" b="1" dirty="0" smtClean="0">
                <a:latin typeface="+mn-lt"/>
                <a:cs typeface="+mn-cs"/>
              </a:rPr>
              <a:t>;</a:t>
            </a:r>
          </a:p>
          <a:p>
            <a:pPr marL="539750" indent="-539750" fontAlgn="auto">
              <a:spcBef>
                <a:spcPts val="0"/>
              </a:spcBef>
              <a:spcAft>
                <a:spcPts val="0"/>
              </a:spcAft>
              <a:defRPr/>
            </a:pPr>
            <a:r>
              <a:rPr lang="ru-RU" sz="3200" b="1" dirty="0" smtClean="0">
                <a:latin typeface="+mn-lt"/>
                <a:cs typeface="+mn-cs"/>
              </a:rPr>
              <a:t>	</a:t>
            </a:r>
            <a:r>
              <a:rPr lang="en-US" sz="3200" b="1" dirty="0" smtClean="0">
                <a:latin typeface="+mn-lt"/>
                <a:cs typeface="+mn-cs"/>
              </a:rPr>
              <a:t>III</a:t>
            </a:r>
            <a:r>
              <a:rPr lang="ru-RU" sz="3200" b="1" dirty="0" smtClean="0">
                <a:latin typeface="+mn-lt"/>
                <a:cs typeface="+mn-cs"/>
              </a:rPr>
              <a:t> – послеоперационная;</a:t>
            </a:r>
            <a:endParaRPr lang="ru-RU" sz="3200" b="1" dirty="0">
              <a:latin typeface="+mn-lt"/>
              <a:cs typeface="+mn-cs"/>
            </a:endParaRPr>
          </a:p>
          <a:p>
            <a:pPr marL="539750" indent="-539750" fontAlgn="auto">
              <a:spcBef>
                <a:spcPts val="0"/>
              </a:spcBef>
              <a:spcAft>
                <a:spcPts val="0"/>
              </a:spcAft>
              <a:defRPr/>
            </a:pPr>
            <a:r>
              <a:rPr lang="ru-RU" sz="3200" b="1" dirty="0" smtClean="0"/>
              <a:t>	I</a:t>
            </a:r>
            <a:r>
              <a:rPr lang="en-US" sz="3200" b="1" dirty="0" smtClean="0"/>
              <a:t>V</a:t>
            </a:r>
            <a:r>
              <a:rPr lang="ru-RU" sz="3200" b="1" dirty="0" smtClean="0">
                <a:latin typeface="+mn-lt"/>
                <a:cs typeface="+mn-cs"/>
              </a:rPr>
              <a:t>– </a:t>
            </a:r>
            <a:r>
              <a:rPr lang="ru-RU" sz="3200" b="1" dirty="0">
                <a:latin typeface="+mn-lt"/>
                <a:cs typeface="+mn-cs"/>
              </a:rPr>
              <a:t>заключительная;</a:t>
            </a:r>
          </a:p>
          <a:p>
            <a:pPr marL="539750" indent="-539750" fontAlgn="auto">
              <a:spcBef>
                <a:spcPts val="0"/>
              </a:spcBef>
              <a:spcAft>
                <a:spcPts val="0"/>
              </a:spcAft>
              <a:defRPr/>
            </a:pPr>
            <a:r>
              <a:rPr lang="ru-RU" sz="3200" b="1" dirty="0">
                <a:latin typeface="+mn-lt"/>
                <a:cs typeface="+mn-cs"/>
              </a:rPr>
              <a:t>     </a:t>
            </a:r>
            <a:r>
              <a:rPr lang="en-US" sz="3200" b="1" dirty="0" smtClean="0">
                <a:latin typeface="+mn-lt"/>
                <a:cs typeface="+mn-cs"/>
              </a:rPr>
              <a:t>V</a:t>
            </a:r>
            <a:r>
              <a:rPr lang="ru-RU" sz="3200" b="1" dirty="0" smtClean="0">
                <a:latin typeface="+mn-lt"/>
                <a:cs typeface="+mn-cs"/>
              </a:rPr>
              <a:t> </a:t>
            </a:r>
            <a:r>
              <a:rPr lang="ru-RU" sz="3200" b="1" dirty="0">
                <a:latin typeface="+mn-lt"/>
                <a:cs typeface="+mn-cs"/>
              </a:rPr>
              <a:t>– генеральная</a:t>
            </a:r>
          </a:p>
          <a:p>
            <a:pPr marL="539750" indent="-539750" fontAlgn="auto">
              <a:spcBef>
                <a:spcPts val="0"/>
              </a:spcBef>
              <a:spcAft>
                <a:spcPts val="0"/>
              </a:spcAft>
              <a:defRPr/>
            </a:pPr>
            <a:endParaRPr lang="ru-RU" sz="3200" b="1" dirty="0">
              <a:latin typeface="+mn-lt"/>
              <a:cs typeface="+mn-cs"/>
            </a:endParaRPr>
          </a:p>
          <a:p>
            <a:pPr fontAlgn="auto">
              <a:spcBef>
                <a:spcPts val="0"/>
              </a:spcBef>
              <a:spcAft>
                <a:spcPts val="0"/>
              </a:spcAft>
              <a:defRPr/>
            </a:pPr>
            <a:r>
              <a:rPr lang="ru-RU" sz="3200" b="1" dirty="0">
                <a:latin typeface="+mn-lt"/>
                <a:cs typeface="+mn-cs"/>
              </a:rPr>
              <a:t>      </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Заголовок 1"/>
          <p:cNvSpPr>
            <a:spLocks noGrp="1"/>
          </p:cNvSpPr>
          <p:nvPr>
            <p:ph type="title"/>
          </p:nvPr>
        </p:nvSpPr>
        <p:spPr>
          <a:xfrm>
            <a:off x="301625" y="0"/>
            <a:ext cx="8534400" cy="1571612"/>
          </a:xfrm>
        </p:spPr>
        <p:txBody>
          <a:bodyPr/>
          <a:lstStyle/>
          <a:p>
            <a:r>
              <a:rPr lang="ru-RU" sz="3200" b="1" dirty="0" smtClean="0">
                <a:latin typeface="Arial Black" pitchFamily="34" charset="0"/>
              </a:rPr>
              <a:t>профилактика воздушно-капельной и воздушно-пылевой инфекции</a:t>
            </a:r>
            <a:endParaRPr lang="ru-RU" sz="3200" b="1" dirty="0" smtClean="0"/>
          </a:p>
        </p:txBody>
      </p:sp>
      <p:sp>
        <p:nvSpPr>
          <p:cNvPr id="3" name="TextBox 2"/>
          <p:cNvSpPr txBox="1"/>
          <p:nvPr/>
        </p:nvSpPr>
        <p:spPr>
          <a:xfrm flipH="1">
            <a:off x="152400" y="1500174"/>
            <a:ext cx="8991600" cy="5016758"/>
          </a:xfrm>
          <a:prstGeom prst="rect">
            <a:avLst/>
          </a:prstGeom>
          <a:noFill/>
        </p:spPr>
        <p:txBody>
          <a:bodyPr wrap="square">
            <a:spAutoFit/>
          </a:bodyPr>
          <a:lstStyle/>
          <a:p>
            <a:pPr fontAlgn="auto">
              <a:spcBef>
                <a:spcPts val="0"/>
              </a:spcBef>
              <a:spcAft>
                <a:spcPts val="0"/>
              </a:spcAft>
              <a:defRPr/>
            </a:pPr>
            <a:r>
              <a:rPr lang="ru-RU" sz="3200" b="1" dirty="0">
                <a:latin typeface="+mn-lt"/>
                <a:cs typeface="+mn-cs"/>
              </a:rPr>
              <a:t>5. Соблюдение принципа зональности:</a:t>
            </a:r>
          </a:p>
          <a:p>
            <a:pPr fontAlgn="auto">
              <a:spcBef>
                <a:spcPts val="0"/>
              </a:spcBef>
              <a:spcAft>
                <a:spcPts val="0"/>
              </a:spcAft>
              <a:defRPr/>
            </a:pPr>
            <a:r>
              <a:rPr lang="ru-RU" sz="3200" b="1" dirty="0">
                <a:latin typeface="+mn-lt"/>
                <a:cs typeface="+mn-cs"/>
              </a:rPr>
              <a:t>     </a:t>
            </a:r>
            <a:r>
              <a:rPr lang="en-US" sz="3200" b="1" dirty="0">
                <a:latin typeface="+mn-lt"/>
                <a:cs typeface="+mn-cs"/>
              </a:rPr>
              <a:t>I</a:t>
            </a:r>
            <a:r>
              <a:rPr lang="ru-RU" sz="3200" b="1" dirty="0">
                <a:latin typeface="+mn-lt"/>
                <a:cs typeface="+mn-cs"/>
              </a:rPr>
              <a:t> – зона абсолютной стерильности;</a:t>
            </a:r>
          </a:p>
          <a:p>
            <a:pPr marL="539750" indent="-539750" fontAlgn="auto">
              <a:spcBef>
                <a:spcPts val="0"/>
              </a:spcBef>
              <a:spcAft>
                <a:spcPts val="0"/>
              </a:spcAft>
              <a:defRPr/>
            </a:pPr>
            <a:r>
              <a:rPr lang="ru-RU" sz="3200" b="1" dirty="0">
                <a:latin typeface="+mn-lt"/>
                <a:cs typeface="+mn-cs"/>
              </a:rPr>
              <a:t>     </a:t>
            </a:r>
            <a:r>
              <a:rPr lang="en-US" sz="3200" b="1" dirty="0">
                <a:latin typeface="+mn-lt"/>
                <a:cs typeface="+mn-cs"/>
              </a:rPr>
              <a:t>II</a:t>
            </a:r>
            <a:r>
              <a:rPr lang="ru-RU" sz="3200" b="1" dirty="0">
                <a:latin typeface="+mn-lt"/>
                <a:cs typeface="+mn-cs"/>
              </a:rPr>
              <a:t> – зона относительной        стерильности;</a:t>
            </a:r>
          </a:p>
          <a:p>
            <a:pPr marL="539750" indent="-539750" fontAlgn="auto">
              <a:spcBef>
                <a:spcPts val="0"/>
              </a:spcBef>
              <a:spcAft>
                <a:spcPts val="0"/>
              </a:spcAft>
              <a:defRPr/>
            </a:pPr>
            <a:r>
              <a:rPr lang="ru-RU" sz="3200" b="1" dirty="0">
                <a:latin typeface="+mn-lt"/>
                <a:cs typeface="+mn-cs"/>
              </a:rPr>
              <a:t>     </a:t>
            </a:r>
            <a:r>
              <a:rPr lang="en-US" sz="3200" b="1" dirty="0">
                <a:latin typeface="+mn-lt"/>
                <a:cs typeface="+mn-cs"/>
              </a:rPr>
              <a:t>III</a:t>
            </a:r>
            <a:r>
              <a:rPr lang="ru-RU" sz="3200" b="1" dirty="0">
                <a:latin typeface="+mn-lt"/>
                <a:cs typeface="+mn-cs"/>
              </a:rPr>
              <a:t> – зона ограниченного режима;</a:t>
            </a:r>
          </a:p>
          <a:p>
            <a:pPr marL="539750" indent="-539750" fontAlgn="auto">
              <a:spcBef>
                <a:spcPts val="0"/>
              </a:spcBef>
              <a:spcAft>
                <a:spcPts val="0"/>
              </a:spcAft>
              <a:defRPr/>
            </a:pPr>
            <a:r>
              <a:rPr lang="ru-RU" sz="3200" b="1" dirty="0">
                <a:latin typeface="+mn-lt"/>
                <a:cs typeface="+mn-cs"/>
              </a:rPr>
              <a:t>     I</a:t>
            </a:r>
            <a:r>
              <a:rPr lang="en-US" sz="3200" b="1" dirty="0">
                <a:latin typeface="+mn-lt"/>
                <a:cs typeface="+mn-cs"/>
              </a:rPr>
              <a:t>V</a:t>
            </a:r>
            <a:r>
              <a:rPr lang="ru-RU" sz="3200" b="1" dirty="0">
                <a:latin typeface="+mn-lt"/>
                <a:cs typeface="+mn-cs"/>
              </a:rPr>
              <a:t> – зона </a:t>
            </a:r>
            <a:r>
              <a:rPr lang="ru-RU" sz="3200" b="1" dirty="0" err="1">
                <a:latin typeface="+mn-lt"/>
                <a:cs typeface="+mn-cs"/>
              </a:rPr>
              <a:t>общебольничного</a:t>
            </a:r>
            <a:r>
              <a:rPr lang="ru-RU" sz="3200" b="1" dirty="0">
                <a:latin typeface="+mn-lt"/>
                <a:cs typeface="+mn-cs"/>
              </a:rPr>
              <a:t> режима</a:t>
            </a:r>
          </a:p>
          <a:p>
            <a:pPr fontAlgn="auto">
              <a:spcBef>
                <a:spcPts val="0"/>
              </a:spcBef>
              <a:spcAft>
                <a:spcPts val="0"/>
              </a:spcAft>
              <a:defRPr/>
            </a:pPr>
            <a:r>
              <a:rPr lang="ru-RU" sz="3200" b="1" dirty="0">
                <a:latin typeface="+mn-lt"/>
                <a:cs typeface="+mn-cs"/>
              </a:rPr>
              <a:t>В покое  за 1 час человек выделяет 10-100 тыс. микроорганизмов, а при разговоре до 1 млн. После операции микробов в операционной в </a:t>
            </a:r>
            <a:r>
              <a:rPr lang="ru-RU" sz="3200" b="1" dirty="0" smtClean="0">
                <a:latin typeface="+mn-lt"/>
                <a:cs typeface="+mn-cs"/>
              </a:rPr>
              <a:t>3-5 </a:t>
            </a:r>
            <a:r>
              <a:rPr lang="ru-RU" sz="3200" b="1" dirty="0">
                <a:latin typeface="+mn-lt"/>
                <a:cs typeface="+mn-cs"/>
              </a:rPr>
              <a:t>раз </a:t>
            </a:r>
            <a:r>
              <a:rPr lang="ru-RU" sz="3200" b="1" dirty="0" smtClean="0">
                <a:latin typeface="+mn-lt"/>
                <a:cs typeface="+mn-cs"/>
              </a:rPr>
              <a:t>&gt;      </a:t>
            </a:r>
            <a:endParaRPr lang="ru-RU" sz="3200" b="1" dirty="0">
              <a:latin typeface="+mn-lt"/>
              <a:cs typeface="+mn-cs"/>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Заголовок 1"/>
          <p:cNvSpPr>
            <a:spLocks noGrp="1"/>
          </p:cNvSpPr>
          <p:nvPr>
            <p:ph type="title"/>
          </p:nvPr>
        </p:nvSpPr>
        <p:spPr>
          <a:xfrm>
            <a:off x="301625" y="0"/>
            <a:ext cx="8534400" cy="2000240"/>
          </a:xfrm>
        </p:spPr>
        <p:txBody>
          <a:bodyPr>
            <a:normAutofit fontScale="90000"/>
          </a:bodyPr>
          <a:lstStyle/>
          <a:p>
            <a:pPr algn="ctr"/>
            <a:r>
              <a:rPr lang="ru-RU" sz="3600" b="1" dirty="0" smtClean="0">
                <a:latin typeface="Arial Black" pitchFamily="34" charset="0"/>
              </a:rPr>
              <a:t>Организация работы хирургического стационара, профилактика контактной инфекции</a:t>
            </a:r>
          </a:p>
        </p:txBody>
      </p:sp>
      <p:sp>
        <p:nvSpPr>
          <p:cNvPr id="3" name="TextBox 2"/>
          <p:cNvSpPr txBox="1"/>
          <p:nvPr/>
        </p:nvSpPr>
        <p:spPr>
          <a:xfrm flipH="1">
            <a:off x="152400" y="1984142"/>
            <a:ext cx="8991600" cy="3416320"/>
          </a:xfrm>
          <a:prstGeom prst="rect">
            <a:avLst/>
          </a:prstGeom>
          <a:noFill/>
        </p:spPr>
        <p:txBody>
          <a:bodyPr wrap="square">
            <a:spAutoFit/>
          </a:bodyPr>
          <a:lstStyle/>
          <a:p>
            <a:pPr marL="514350" indent="-514350" fontAlgn="auto">
              <a:spcBef>
                <a:spcPts val="0"/>
              </a:spcBef>
              <a:spcAft>
                <a:spcPts val="0"/>
              </a:spcAft>
              <a:defRPr/>
            </a:pPr>
            <a:r>
              <a:rPr lang="ru-RU" sz="3600" b="1" dirty="0" smtClean="0"/>
              <a:t>«все, что соприкасается с раной, должно быть стерильным» - инструменты, перевязочный материал, операционное белье, обработка рук хирурга, операционного поля</a:t>
            </a:r>
            <a:endParaRPr lang="ru-RU" sz="3600" b="1" dirty="0">
              <a:latin typeface="+mn-lt"/>
              <a:cs typeface="+mn-cs"/>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TextBox 1"/>
          <p:cNvSpPr txBox="1">
            <a:spLocks noChangeArrowheads="1"/>
          </p:cNvSpPr>
          <p:nvPr/>
        </p:nvSpPr>
        <p:spPr bwMode="auto">
          <a:xfrm>
            <a:off x="0" y="381000"/>
            <a:ext cx="9144000" cy="1323975"/>
          </a:xfrm>
          <a:prstGeom prst="rect">
            <a:avLst/>
          </a:prstGeom>
          <a:noFill/>
          <a:ln w="9525">
            <a:noFill/>
            <a:miter lim="800000"/>
            <a:headEnd/>
            <a:tailEnd/>
          </a:ln>
        </p:spPr>
        <p:txBody>
          <a:bodyPr>
            <a:spAutoFit/>
          </a:bodyPr>
          <a:lstStyle/>
          <a:p>
            <a:pPr algn="ctr"/>
            <a:r>
              <a:rPr lang="ru-RU" sz="4000" b="1" dirty="0">
                <a:latin typeface="Century Schoolbook" pitchFamily="18" charset="0"/>
              </a:rPr>
              <a:t>Классификация хирургического инструментария</a:t>
            </a:r>
          </a:p>
        </p:txBody>
      </p:sp>
      <p:sp>
        <p:nvSpPr>
          <p:cNvPr id="3" name="TextBox 2"/>
          <p:cNvSpPr txBox="1"/>
          <p:nvPr/>
        </p:nvSpPr>
        <p:spPr>
          <a:xfrm>
            <a:off x="152400" y="1905000"/>
            <a:ext cx="8763000" cy="3970338"/>
          </a:xfrm>
          <a:prstGeom prst="rect">
            <a:avLst/>
          </a:prstGeom>
          <a:noFill/>
        </p:spPr>
        <p:txBody>
          <a:bodyPr>
            <a:spAutoFit/>
          </a:bodyPr>
          <a:lstStyle/>
          <a:p>
            <a:pPr algn="ctr" fontAlgn="auto">
              <a:spcBef>
                <a:spcPts val="0"/>
              </a:spcBef>
              <a:spcAft>
                <a:spcPts val="0"/>
              </a:spcAft>
              <a:defRPr/>
            </a:pPr>
            <a:r>
              <a:rPr lang="ru-RU" sz="3600" b="1" dirty="0" smtClean="0">
                <a:latin typeface="+mn-lt"/>
                <a:cs typeface="+mn-cs"/>
              </a:rPr>
              <a:t>А: </a:t>
            </a:r>
            <a:r>
              <a:rPr lang="ru-RU" sz="3600" b="1" dirty="0" err="1" smtClean="0">
                <a:latin typeface="+mn-lt"/>
                <a:cs typeface="+mn-cs"/>
              </a:rPr>
              <a:t>общехирургический</a:t>
            </a:r>
            <a:r>
              <a:rPr lang="ru-RU" sz="3600" b="1" dirty="0">
                <a:latin typeface="+mn-lt"/>
                <a:cs typeface="+mn-cs"/>
              </a:rPr>
              <a:t>:</a:t>
            </a:r>
          </a:p>
          <a:p>
            <a:pPr fontAlgn="auto">
              <a:spcBef>
                <a:spcPts val="0"/>
              </a:spcBef>
              <a:spcAft>
                <a:spcPts val="0"/>
              </a:spcAft>
              <a:defRPr/>
            </a:pPr>
            <a:r>
              <a:rPr lang="ru-RU" sz="3600" b="1" dirty="0">
                <a:latin typeface="+mn-lt"/>
                <a:cs typeface="+mn-cs"/>
              </a:rPr>
              <a:t>     1. Для </a:t>
            </a:r>
            <a:r>
              <a:rPr lang="ru-RU" sz="3600" b="1" dirty="0" smtClean="0">
                <a:latin typeface="+mn-lt"/>
                <a:cs typeface="+mn-cs"/>
              </a:rPr>
              <a:t>разъединения </a:t>
            </a:r>
            <a:r>
              <a:rPr lang="ru-RU" sz="3600" b="1" dirty="0">
                <a:latin typeface="+mn-lt"/>
                <a:cs typeface="+mn-cs"/>
              </a:rPr>
              <a:t>тканей</a:t>
            </a:r>
          </a:p>
          <a:p>
            <a:pPr fontAlgn="auto">
              <a:spcBef>
                <a:spcPts val="0"/>
              </a:spcBef>
              <a:spcAft>
                <a:spcPts val="0"/>
              </a:spcAft>
              <a:defRPr/>
            </a:pPr>
            <a:r>
              <a:rPr lang="ru-RU" sz="3600" b="1" dirty="0">
                <a:latin typeface="+mn-lt"/>
                <a:cs typeface="+mn-cs"/>
              </a:rPr>
              <a:t>     2. Для соединения тканей</a:t>
            </a:r>
          </a:p>
          <a:p>
            <a:pPr fontAlgn="auto">
              <a:spcBef>
                <a:spcPts val="0"/>
              </a:spcBef>
              <a:spcAft>
                <a:spcPts val="0"/>
              </a:spcAft>
              <a:defRPr/>
            </a:pPr>
            <a:r>
              <a:rPr lang="ru-RU" sz="3600" b="1" dirty="0">
                <a:latin typeface="+mn-lt"/>
                <a:cs typeface="+mn-cs"/>
              </a:rPr>
              <a:t>     3. Для остановки кровотечения</a:t>
            </a:r>
          </a:p>
          <a:p>
            <a:pPr fontAlgn="auto">
              <a:spcBef>
                <a:spcPts val="0"/>
              </a:spcBef>
              <a:spcAft>
                <a:spcPts val="0"/>
              </a:spcAft>
              <a:defRPr/>
            </a:pPr>
            <a:r>
              <a:rPr lang="ru-RU" sz="3600" b="1" dirty="0">
                <a:latin typeface="+mn-lt"/>
                <a:cs typeface="+mn-cs"/>
              </a:rPr>
              <a:t>     4. Для фиксации тканей</a:t>
            </a:r>
          </a:p>
          <a:p>
            <a:pPr marL="1254125" indent="-1254125" fontAlgn="auto">
              <a:spcBef>
                <a:spcPts val="0"/>
              </a:spcBef>
              <a:spcAft>
                <a:spcPts val="0"/>
              </a:spcAft>
              <a:defRPr/>
            </a:pPr>
            <a:r>
              <a:rPr lang="ru-RU" sz="3600" b="1" dirty="0">
                <a:latin typeface="+mn-lt"/>
                <a:cs typeface="+mn-cs"/>
              </a:rPr>
              <a:t>     5. Вспомогательные инструменты</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TextBox 1"/>
          <p:cNvSpPr txBox="1">
            <a:spLocks noChangeArrowheads="1"/>
          </p:cNvSpPr>
          <p:nvPr/>
        </p:nvSpPr>
        <p:spPr bwMode="auto">
          <a:xfrm>
            <a:off x="0" y="76200"/>
            <a:ext cx="9144000" cy="1323975"/>
          </a:xfrm>
          <a:prstGeom prst="rect">
            <a:avLst/>
          </a:prstGeom>
          <a:noFill/>
          <a:ln w="9525">
            <a:noFill/>
            <a:miter lim="800000"/>
            <a:headEnd/>
            <a:tailEnd/>
          </a:ln>
        </p:spPr>
        <p:txBody>
          <a:bodyPr>
            <a:spAutoFit/>
          </a:bodyPr>
          <a:lstStyle/>
          <a:p>
            <a:pPr algn="ctr"/>
            <a:r>
              <a:rPr lang="ru-RU" sz="4000" b="1">
                <a:latin typeface="Century Schoolbook" pitchFamily="18" charset="0"/>
              </a:rPr>
              <a:t>Классификация хирургического инструментария</a:t>
            </a:r>
          </a:p>
        </p:txBody>
      </p:sp>
      <p:sp>
        <p:nvSpPr>
          <p:cNvPr id="131074" name="TextBox 2"/>
          <p:cNvSpPr txBox="1">
            <a:spLocks noChangeArrowheads="1"/>
          </p:cNvSpPr>
          <p:nvPr/>
        </p:nvSpPr>
        <p:spPr bwMode="auto">
          <a:xfrm>
            <a:off x="152400" y="1393281"/>
            <a:ext cx="8763000" cy="6247864"/>
          </a:xfrm>
          <a:prstGeom prst="rect">
            <a:avLst/>
          </a:prstGeom>
          <a:noFill/>
          <a:ln w="9525">
            <a:noFill/>
            <a:miter lim="800000"/>
            <a:headEnd/>
            <a:tailEnd/>
          </a:ln>
        </p:spPr>
        <p:txBody>
          <a:bodyPr>
            <a:spAutoFit/>
          </a:bodyPr>
          <a:lstStyle/>
          <a:p>
            <a:pPr algn="ctr"/>
            <a:r>
              <a:rPr lang="ru-RU" sz="4000" b="1" dirty="0" smtClean="0">
                <a:latin typeface="Century Schoolbook" pitchFamily="18" charset="0"/>
              </a:rPr>
              <a:t>В</a:t>
            </a:r>
            <a:r>
              <a:rPr lang="ru-RU" sz="4000" dirty="0" smtClean="0">
                <a:latin typeface="Century Schoolbook" pitchFamily="18" charset="0"/>
              </a:rPr>
              <a:t>: </a:t>
            </a:r>
            <a:r>
              <a:rPr lang="ru-RU" sz="4000" b="1" dirty="0" smtClean="0">
                <a:latin typeface="Century Schoolbook" pitchFamily="18" charset="0"/>
              </a:rPr>
              <a:t>специальный инструментарий:</a:t>
            </a:r>
            <a:endParaRPr lang="ru-RU" sz="4000" b="1" dirty="0">
              <a:latin typeface="Century Schoolbook" pitchFamily="18" charset="0"/>
            </a:endParaRPr>
          </a:p>
          <a:p>
            <a:r>
              <a:rPr lang="ru-RU" sz="4000" b="1" dirty="0" smtClean="0">
                <a:latin typeface="Century Schoolbook" pitchFamily="18" charset="0"/>
              </a:rPr>
              <a:t>     1. Для эндоскопических операций</a:t>
            </a:r>
          </a:p>
          <a:p>
            <a:r>
              <a:rPr lang="ru-RU" sz="4000" b="1" dirty="0" smtClean="0">
                <a:latin typeface="Century Schoolbook" pitchFamily="18" charset="0"/>
              </a:rPr>
              <a:t>     2. Микрохирургический</a:t>
            </a:r>
          </a:p>
          <a:p>
            <a:r>
              <a:rPr lang="ru-RU" sz="4000" b="1" dirty="0" smtClean="0">
                <a:latin typeface="Century Schoolbook" pitchFamily="18" charset="0"/>
              </a:rPr>
              <a:t>     3. Рентгенохирургический</a:t>
            </a:r>
          </a:p>
          <a:p>
            <a:r>
              <a:rPr lang="ru-RU" sz="4000" b="1" dirty="0" smtClean="0">
                <a:latin typeface="Century Schoolbook" pitchFamily="18" charset="0"/>
              </a:rPr>
              <a:t>     4. Глазной</a:t>
            </a:r>
          </a:p>
          <a:p>
            <a:r>
              <a:rPr lang="ru-RU" sz="4000" b="1" dirty="0" smtClean="0">
                <a:latin typeface="Century Schoolbook" pitchFamily="18" charset="0"/>
              </a:rPr>
              <a:t>     5. Нейрохирургический</a:t>
            </a:r>
          </a:p>
          <a:p>
            <a:r>
              <a:rPr lang="ru-RU" sz="4000" b="1" dirty="0" smtClean="0">
                <a:latin typeface="Century Schoolbook" pitchFamily="18" charset="0"/>
              </a:rPr>
              <a:t>     </a:t>
            </a:r>
          </a:p>
          <a:p>
            <a:r>
              <a:rPr lang="ru-RU" sz="4000" b="1" dirty="0" smtClean="0">
                <a:latin typeface="Century Schoolbook" pitchFamily="18" charset="0"/>
              </a:rPr>
              <a:t>     </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TextBox 1"/>
          <p:cNvSpPr txBox="1">
            <a:spLocks noChangeArrowheads="1"/>
          </p:cNvSpPr>
          <p:nvPr/>
        </p:nvSpPr>
        <p:spPr bwMode="auto">
          <a:xfrm>
            <a:off x="0" y="76200"/>
            <a:ext cx="9144000" cy="1323975"/>
          </a:xfrm>
          <a:prstGeom prst="rect">
            <a:avLst/>
          </a:prstGeom>
          <a:noFill/>
          <a:ln w="9525">
            <a:noFill/>
            <a:miter lim="800000"/>
            <a:headEnd/>
            <a:tailEnd/>
          </a:ln>
        </p:spPr>
        <p:txBody>
          <a:bodyPr>
            <a:spAutoFit/>
          </a:bodyPr>
          <a:lstStyle/>
          <a:p>
            <a:pPr algn="ctr"/>
            <a:r>
              <a:rPr lang="ru-RU" sz="4000" b="1">
                <a:latin typeface="Century Schoolbook" pitchFamily="18" charset="0"/>
              </a:rPr>
              <a:t>Классификация хирургического инструментария</a:t>
            </a:r>
          </a:p>
        </p:txBody>
      </p:sp>
      <p:sp>
        <p:nvSpPr>
          <p:cNvPr id="131074" name="TextBox 2"/>
          <p:cNvSpPr txBox="1">
            <a:spLocks noChangeArrowheads="1"/>
          </p:cNvSpPr>
          <p:nvPr/>
        </p:nvSpPr>
        <p:spPr bwMode="auto">
          <a:xfrm>
            <a:off x="152400" y="1393281"/>
            <a:ext cx="8763000" cy="5016758"/>
          </a:xfrm>
          <a:prstGeom prst="rect">
            <a:avLst/>
          </a:prstGeom>
          <a:noFill/>
          <a:ln w="9525">
            <a:noFill/>
            <a:miter lim="800000"/>
            <a:headEnd/>
            <a:tailEnd/>
          </a:ln>
        </p:spPr>
        <p:txBody>
          <a:bodyPr>
            <a:spAutoFit/>
          </a:bodyPr>
          <a:lstStyle/>
          <a:p>
            <a:pPr algn="ctr"/>
            <a:r>
              <a:rPr lang="ru-RU" sz="4000" b="1" dirty="0">
                <a:latin typeface="Century Schoolbook" pitchFamily="18" charset="0"/>
              </a:rPr>
              <a:t>В. </a:t>
            </a:r>
            <a:r>
              <a:rPr lang="ru-RU" sz="4000" b="1" dirty="0" smtClean="0">
                <a:latin typeface="Century Schoolbook" pitchFamily="18" charset="0"/>
              </a:rPr>
              <a:t>Специальный инструментарий:</a:t>
            </a:r>
            <a:endParaRPr lang="ru-RU" sz="4000" b="1" dirty="0">
              <a:latin typeface="Century Schoolbook" pitchFamily="18" charset="0"/>
            </a:endParaRPr>
          </a:p>
          <a:p>
            <a:r>
              <a:rPr lang="ru-RU" sz="4000" b="1" dirty="0" smtClean="0">
                <a:latin typeface="Century Schoolbook" pitchFamily="18" charset="0"/>
              </a:rPr>
              <a:t>     6. Гинекологический</a:t>
            </a:r>
          </a:p>
          <a:p>
            <a:r>
              <a:rPr lang="ru-RU" sz="4000" b="1" dirty="0" smtClean="0">
                <a:latin typeface="Century Schoolbook" pitchFamily="18" charset="0"/>
              </a:rPr>
              <a:t>     7. Для ЛОР операций</a:t>
            </a:r>
          </a:p>
          <a:p>
            <a:r>
              <a:rPr lang="ru-RU" sz="4000" b="1" dirty="0" smtClean="0">
                <a:latin typeface="Century Schoolbook" pitchFamily="18" charset="0"/>
              </a:rPr>
              <a:t>     8. Сосудистый</a:t>
            </a:r>
          </a:p>
          <a:p>
            <a:r>
              <a:rPr lang="ru-RU" sz="4000" b="1" dirty="0" smtClean="0">
                <a:latin typeface="Century Schoolbook" pitchFamily="18" charset="0"/>
              </a:rPr>
              <a:t>     9. </a:t>
            </a:r>
            <a:r>
              <a:rPr lang="ru-RU" sz="4000" b="1" dirty="0" err="1" smtClean="0">
                <a:latin typeface="Century Schoolbook" pitchFamily="18" charset="0"/>
              </a:rPr>
              <a:t>Роботохирургия</a:t>
            </a:r>
            <a:endParaRPr lang="ru-RU" sz="4000" b="1" dirty="0" smtClean="0">
              <a:latin typeface="Century Schoolbook" pitchFamily="18" charset="0"/>
            </a:endParaRPr>
          </a:p>
          <a:p>
            <a:r>
              <a:rPr lang="ru-RU" sz="4000" b="1" dirty="0" smtClean="0">
                <a:latin typeface="Century Schoolbook" pitchFamily="18" charset="0"/>
              </a:rPr>
              <a:t>    10. Хирургия естественных отверстий</a:t>
            </a:r>
            <a:endParaRPr lang="ru-RU" sz="4000" b="1" dirty="0">
              <a:latin typeface="Century Schoolbook"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1219200"/>
          </a:xfrm>
        </p:spPr>
        <p:txBody>
          <a:bodyPr>
            <a:noAutofit/>
          </a:bodyPr>
          <a:lstStyle/>
          <a:p>
            <a:pPr algn="ctr" fontAlgn="auto">
              <a:spcAft>
                <a:spcPts val="0"/>
              </a:spcAft>
              <a:defRPr/>
            </a:pPr>
            <a:r>
              <a:rPr lang="ru-RU" sz="4400" b="1" dirty="0" smtClean="0"/>
              <a:t>Эмпирический период</a:t>
            </a:r>
            <a:br>
              <a:rPr lang="ru-RU" sz="4400" b="1" dirty="0" smtClean="0"/>
            </a:br>
            <a:r>
              <a:rPr lang="ru-RU" sz="4400" b="1" dirty="0" smtClean="0"/>
              <a:t>до </a:t>
            </a:r>
            <a:r>
              <a:rPr lang="en-US" sz="4400" b="1" dirty="0" smtClean="0"/>
              <a:t>XVI </a:t>
            </a:r>
            <a:r>
              <a:rPr lang="ru-RU" sz="4400" b="1" dirty="0" smtClean="0"/>
              <a:t>века</a:t>
            </a:r>
            <a:endParaRPr lang="ru-RU" sz="4400" b="1" dirty="0"/>
          </a:p>
        </p:txBody>
      </p:sp>
      <p:sp>
        <p:nvSpPr>
          <p:cNvPr id="92162" name="TextBox 2"/>
          <p:cNvSpPr txBox="1">
            <a:spLocks noChangeArrowheads="1"/>
          </p:cNvSpPr>
          <p:nvPr/>
        </p:nvSpPr>
        <p:spPr bwMode="auto">
          <a:xfrm>
            <a:off x="457200" y="1724025"/>
            <a:ext cx="8153400" cy="4524375"/>
          </a:xfrm>
          <a:prstGeom prst="rect">
            <a:avLst/>
          </a:prstGeom>
          <a:noFill/>
          <a:ln w="9525">
            <a:noFill/>
            <a:miter lim="800000"/>
            <a:headEnd/>
            <a:tailEnd/>
          </a:ln>
        </p:spPr>
        <p:txBody>
          <a:bodyPr>
            <a:spAutoFit/>
          </a:bodyPr>
          <a:lstStyle/>
          <a:p>
            <a:r>
              <a:rPr lang="ru-RU" sz="3600" b="1">
                <a:solidFill>
                  <a:srgbClr val="C00000"/>
                </a:solidFill>
                <a:latin typeface="Century Schoolbook" pitchFamily="18" charset="0"/>
              </a:rPr>
              <a:t>Древняя Индия </a:t>
            </a:r>
            <a:r>
              <a:rPr lang="ru-RU" sz="3600" b="1">
                <a:latin typeface="Century Schoolbook" pitchFamily="18" charset="0"/>
              </a:rPr>
              <a:t>–</a:t>
            </a:r>
            <a:r>
              <a:rPr lang="ru-RU" sz="3600" b="1">
                <a:solidFill>
                  <a:srgbClr val="C00000"/>
                </a:solidFill>
                <a:latin typeface="Century Schoolbook" pitchFamily="18" charset="0"/>
              </a:rPr>
              <a:t> </a:t>
            </a:r>
            <a:r>
              <a:rPr lang="ru-RU" sz="3600" b="1">
                <a:latin typeface="Century Schoolbook" pitchFamily="18" charset="0"/>
              </a:rPr>
              <a:t>остановка кровотечения, наложение швов, хирургические иглы, удаление инородных тел, ринопластика</a:t>
            </a:r>
          </a:p>
          <a:p>
            <a:r>
              <a:rPr lang="en-US" sz="3600" b="1">
                <a:solidFill>
                  <a:srgbClr val="C00000"/>
                </a:solidFill>
                <a:latin typeface="Century Schoolbook" pitchFamily="18" charset="0"/>
              </a:rPr>
              <a:t>Sucruta</a:t>
            </a:r>
            <a:r>
              <a:rPr lang="ru-RU" sz="3600" b="1">
                <a:solidFill>
                  <a:srgbClr val="C00000"/>
                </a:solidFill>
                <a:latin typeface="Century Schoolbook" pitchFamily="18" charset="0"/>
              </a:rPr>
              <a:t> </a:t>
            </a:r>
            <a:r>
              <a:rPr lang="ru-RU" sz="3600" b="1">
                <a:latin typeface="Century Schoolbook" pitchFamily="18" charset="0"/>
              </a:rPr>
              <a:t>– кишечный шов до </a:t>
            </a:r>
            <a:r>
              <a:rPr lang="en-US" sz="3600" b="1">
                <a:latin typeface="Century Schoolbook" pitchFamily="18" charset="0"/>
              </a:rPr>
              <a:t>XI</a:t>
            </a:r>
            <a:r>
              <a:rPr lang="ru-RU" sz="3600" b="1">
                <a:latin typeface="Century Schoolbook" pitchFamily="18" charset="0"/>
              </a:rPr>
              <a:t> века (муравьи), кишечная непроходимость, Кесарево сечение</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TextBox 1"/>
          <p:cNvSpPr txBox="1">
            <a:spLocks noChangeArrowheads="1"/>
          </p:cNvSpPr>
          <p:nvPr/>
        </p:nvSpPr>
        <p:spPr bwMode="auto">
          <a:xfrm>
            <a:off x="0" y="76200"/>
            <a:ext cx="9144000" cy="1323439"/>
          </a:xfrm>
          <a:prstGeom prst="rect">
            <a:avLst/>
          </a:prstGeom>
          <a:solidFill>
            <a:srgbClr val="92D050"/>
          </a:solidFill>
          <a:ln w="9525">
            <a:noFill/>
            <a:miter lim="800000"/>
            <a:headEnd/>
            <a:tailEnd/>
          </a:ln>
        </p:spPr>
        <p:txBody>
          <a:bodyPr>
            <a:spAutoFit/>
          </a:bodyPr>
          <a:lstStyle/>
          <a:p>
            <a:pPr algn="ctr"/>
            <a:r>
              <a:rPr lang="ru-RU" sz="4000" b="1" dirty="0" smtClean="0">
                <a:latin typeface="Century Schoolbook" pitchFamily="18" charset="0"/>
              </a:rPr>
              <a:t>Условия использования инструментария</a:t>
            </a:r>
            <a:endParaRPr lang="ru-RU" sz="4000" b="1" dirty="0">
              <a:latin typeface="Century Schoolbook" pitchFamily="18" charset="0"/>
            </a:endParaRPr>
          </a:p>
        </p:txBody>
      </p:sp>
      <p:sp>
        <p:nvSpPr>
          <p:cNvPr id="4" name="Овал 3"/>
          <p:cNvSpPr/>
          <p:nvPr/>
        </p:nvSpPr>
        <p:spPr>
          <a:xfrm>
            <a:off x="357158" y="1428736"/>
            <a:ext cx="8072494" cy="2286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600" dirty="0" err="1" smtClean="0">
                <a:latin typeface="Arial Black" pitchFamily="34" charset="0"/>
              </a:rPr>
              <a:t>Предстерилизацион-ная</a:t>
            </a:r>
            <a:r>
              <a:rPr lang="ru-RU" sz="3600" dirty="0" smtClean="0">
                <a:latin typeface="Arial Black" pitchFamily="34" charset="0"/>
              </a:rPr>
              <a:t> обработка </a:t>
            </a:r>
          </a:p>
          <a:p>
            <a:pPr algn="ctr"/>
            <a:r>
              <a:rPr lang="ru-RU" sz="3600" dirty="0" smtClean="0">
                <a:latin typeface="Arial Black" pitchFamily="34" charset="0"/>
              </a:rPr>
              <a:t>ПСО</a:t>
            </a:r>
            <a:endParaRPr lang="ru-RU" sz="3600" dirty="0">
              <a:latin typeface="Arial Black" pitchFamily="34" charset="0"/>
            </a:endParaRPr>
          </a:p>
        </p:txBody>
      </p:sp>
      <p:sp>
        <p:nvSpPr>
          <p:cNvPr id="5" name="Овал 4"/>
          <p:cNvSpPr/>
          <p:nvPr/>
        </p:nvSpPr>
        <p:spPr>
          <a:xfrm>
            <a:off x="642910" y="5357826"/>
            <a:ext cx="8072494" cy="14287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600" dirty="0" smtClean="0">
                <a:latin typeface="Arial Black" pitchFamily="34" charset="0"/>
              </a:rPr>
              <a:t>Стерилизация</a:t>
            </a:r>
            <a:endParaRPr lang="ru-RU" sz="3600" dirty="0">
              <a:latin typeface="Arial Black" pitchFamily="34" charset="0"/>
            </a:endParaRPr>
          </a:p>
        </p:txBody>
      </p:sp>
      <p:sp>
        <p:nvSpPr>
          <p:cNvPr id="6" name="Овал 5"/>
          <p:cNvSpPr/>
          <p:nvPr/>
        </p:nvSpPr>
        <p:spPr>
          <a:xfrm>
            <a:off x="571472" y="3786166"/>
            <a:ext cx="8072494" cy="150022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600" dirty="0" smtClean="0">
                <a:latin typeface="Arial Black" pitchFamily="34" charset="0"/>
              </a:rPr>
              <a:t>Контроль ПСО</a:t>
            </a:r>
            <a:endParaRPr lang="ru-RU" sz="3600" dirty="0">
              <a:latin typeface="Arial Black" pitchFamily="34"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85720" y="142852"/>
            <a:ext cx="8286808" cy="2000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dirty="0" smtClean="0">
                <a:latin typeface="Arial Black" pitchFamily="34" charset="0"/>
              </a:rPr>
              <a:t>ПСО</a:t>
            </a:r>
          </a:p>
          <a:p>
            <a:pPr algn="ctr"/>
            <a:r>
              <a:rPr lang="ru-RU" sz="3200" b="1" dirty="0" smtClean="0"/>
              <a:t>Дезинфекция, совмещенная с </a:t>
            </a:r>
            <a:r>
              <a:rPr lang="ru-RU" sz="3200" b="1" dirty="0" err="1" smtClean="0"/>
              <a:t>предстерилизационной</a:t>
            </a:r>
            <a:r>
              <a:rPr lang="ru-RU" sz="3200" b="1" dirty="0" smtClean="0"/>
              <a:t> очисткой хирургического инструментария</a:t>
            </a:r>
            <a:endParaRPr lang="ru-RU" sz="3200" dirty="0">
              <a:latin typeface="Arial Black" pitchFamily="34" charset="0"/>
            </a:endParaRPr>
          </a:p>
        </p:txBody>
      </p:sp>
      <p:sp>
        <p:nvSpPr>
          <p:cNvPr id="4" name="Прямоугольник 3"/>
          <p:cNvSpPr/>
          <p:nvPr/>
        </p:nvSpPr>
        <p:spPr>
          <a:xfrm>
            <a:off x="785786" y="2928934"/>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1. </a:t>
            </a:r>
            <a:endParaRPr lang="ru-RU" dirty="0"/>
          </a:p>
        </p:txBody>
      </p:sp>
      <p:sp>
        <p:nvSpPr>
          <p:cNvPr id="5" name="Rectangle 4"/>
          <p:cNvSpPr>
            <a:spLocks noChangeArrowheads="1"/>
          </p:cNvSpPr>
          <p:nvPr/>
        </p:nvSpPr>
        <p:spPr bwMode="auto">
          <a:xfrm>
            <a:off x="215900" y="2133600"/>
            <a:ext cx="8677275" cy="4248150"/>
          </a:xfrm>
          <a:prstGeom prst="rect">
            <a:avLst/>
          </a:prstGeom>
          <a:solidFill>
            <a:srgbClr val="FFFF00"/>
          </a:solidFill>
          <a:ln w="9525">
            <a:noFill/>
            <a:miter lim="800000"/>
            <a:headEnd/>
            <a:tailEnd/>
          </a:ln>
        </p:spPr>
        <p:txBody>
          <a:bodyPr/>
          <a:lstStyle/>
          <a:p>
            <a:pPr>
              <a:lnSpc>
                <a:spcPct val="80000"/>
              </a:lnSpc>
              <a:spcBef>
                <a:spcPct val="20000"/>
              </a:spcBef>
            </a:pPr>
            <a:r>
              <a:rPr lang="ru-RU" sz="3200" b="1" dirty="0"/>
              <a:t>1. Отмывание в растворе </a:t>
            </a:r>
            <a:r>
              <a:rPr lang="ru-RU" sz="3200" b="1" dirty="0" err="1" smtClean="0"/>
              <a:t>дезинфектанта</a:t>
            </a:r>
            <a:r>
              <a:rPr lang="ru-RU" sz="3200" b="1" dirty="0" smtClean="0"/>
              <a:t>: </a:t>
            </a:r>
            <a:r>
              <a:rPr lang="ru-RU" sz="3200" b="1" dirty="0"/>
              <a:t>(2% </a:t>
            </a:r>
            <a:r>
              <a:rPr lang="ru-RU" sz="3200" b="1" dirty="0" err="1" smtClean="0"/>
              <a:t>лизафин</a:t>
            </a:r>
            <a:r>
              <a:rPr lang="ru-RU" sz="3200" b="1" dirty="0" smtClean="0"/>
              <a:t>; </a:t>
            </a:r>
            <a:r>
              <a:rPr lang="ru-RU" sz="3200" b="1" dirty="0"/>
              <a:t>0,4% </a:t>
            </a:r>
            <a:r>
              <a:rPr lang="ru-RU" sz="3200" b="1" dirty="0" smtClean="0"/>
              <a:t>или 0,1% </a:t>
            </a:r>
            <a:r>
              <a:rPr lang="ru-RU" sz="3200" b="1" dirty="0" err="1" smtClean="0"/>
              <a:t>Аминаз</a:t>
            </a:r>
            <a:r>
              <a:rPr lang="ru-RU" sz="3200" b="1" dirty="0" smtClean="0"/>
              <a:t> Плюс; 1-3% </a:t>
            </a:r>
            <a:r>
              <a:rPr lang="ru-RU" sz="3200" b="1" dirty="0" err="1" smtClean="0"/>
              <a:t>Ника-Пероксам</a:t>
            </a:r>
            <a:r>
              <a:rPr lang="ru-RU" sz="3200" b="1" dirty="0" smtClean="0"/>
              <a:t>)</a:t>
            </a:r>
            <a:endParaRPr lang="en-US" sz="3200" b="1" dirty="0">
              <a:cs typeface="Times New Roman" pitchFamily="18" charset="0"/>
            </a:endParaRPr>
          </a:p>
          <a:p>
            <a:pPr>
              <a:lnSpc>
                <a:spcPct val="80000"/>
              </a:lnSpc>
              <a:spcBef>
                <a:spcPct val="20000"/>
              </a:spcBef>
            </a:pPr>
            <a:r>
              <a:rPr lang="ru-RU" sz="3200" b="1" dirty="0"/>
              <a:t>2. Экспозиция в таком же растворе (</a:t>
            </a:r>
            <a:r>
              <a:rPr lang="ru-RU" sz="3200" b="1" dirty="0" err="1"/>
              <a:t>Лизофин</a:t>
            </a:r>
            <a:r>
              <a:rPr lang="ru-RU" sz="3200" b="1" dirty="0"/>
              <a:t> 2%, 15 мин; 0,4% </a:t>
            </a:r>
            <a:r>
              <a:rPr lang="ru-RU" sz="3200" b="1" dirty="0" err="1"/>
              <a:t>Аминаз</a:t>
            </a:r>
            <a:r>
              <a:rPr lang="ru-RU" sz="3200" b="1" dirty="0"/>
              <a:t> Плюс 15 </a:t>
            </a:r>
            <a:r>
              <a:rPr lang="ru-RU" sz="3200" b="1" dirty="0" smtClean="0"/>
              <a:t>мин; 0,1% </a:t>
            </a:r>
            <a:r>
              <a:rPr lang="ru-RU" sz="3200" b="1" dirty="0" err="1" smtClean="0"/>
              <a:t>Аминаз</a:t>
            </a:r>
            <a:r>
              <a:rPr lang="ru-RU" sz="3200" b="1" dirty="0" smtClean="0"/>
              <a:t> Плюс 60 мин, 1% </a:t>
            </a:r>
            <a:r>
              <a:rPr lang="ru-RU" sz="3200" b="1" dirty="0" err="1" smtClean="0"/>
              <a:t>Ника-Пероксам</a:t>
            </a:r>
            <a:r>
              <a:rPr lang="ru-RU" sz="3200" b="1" dirty="0" smtClean="0"/>
              <a:t> 90 мин)</a:t>
            </a:r>
            <a:endParaRPr lang="ru-RU" sz="3200" b="1" dirty="0"/>
          </a:p>
          <a:p>
            <a:pPr>
              <a:lnSpc>
                <a:spcPct val="80000"/>
              </a:lnSpc>
              <a:spcBef>
                <a:spcPct val="20000"/>
              </a:spcBef>
            </a:pPr>
            <a:r>
              <a:rPr lang="ru-RU" sz="3200" b="1" dirty="0"/>
              <a:t>3. Промывание проточной водой </a:t>
            </a:r>
            <a:r>
              <a:rPr lang="ru-RU" sz="3200" b="1" dirty="0" smtClean="0"/>
              <a:t>3-5 </a:t>
            </a:r>
            <a:r>
              <a:rPr lang="ru-RU" sz="3200" b="1" dirty="0"/>
              <a:t>мин</a:t>
            </a:r>
          </a:p>
          <a:p>
            <a:pPr>
              <a:lnSpc>
                <a:spcPct val="80000"/>
              </a:lnSpc>
              <a:spcBef>
                <a:spcPct val="20000"/>
              </a:spcBef>
            </a:pPr>
            <a:r>
              <a:rPr lang="ru-RU" sz="3200" b="1" dirty="0"/>
              <a:t>4. </a:t>
            </a:r>
            <a:r>
              <a:rPr lang="ru-RU" sz="3200" b="1" dirty="0" smtClean="0"/>
              <a:t>Обессоливание (</a:t>
            </a:r>
            <a:r>
              <a:rPr lang="ru-RU" sz="3200" b="1" dirty="0"/>
              <a:t>ополаскивание в дистиллированной воде </a:t>
            </a:r>
            <a:r>
              <a:rPr lang="ru-RU" sz="3200" b="1" dirty="0" smtClean="0"/>
              <a:t>1-3 </a:t>
            </a:r>
            <a:r>
              <a:rPr lang="ru-RU" sz="3200" b="1" dirty="0"/>
              <a:t>мин)</a:t>
            </a:r>
          </a:p>
          <a:p>
            <a:pPr>
              <a:lnSpc>
                <a:spcPct val="80000"/>
              </a:lnSpc>
              <a:spcBef>
                <a:spcPct val="20000"/>
              </a:spcBef>
            </a:pPr>
            <a:r>
              <a:rPr lang="ru-RU" sz="3200" b="1" dirty="0"/>
              <a:t>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85720" y="142852"/>
            <a:ext cx="8286808" cy="2000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dirty="0" smtClean="0">
                <a:latin typeface="Arial Black" pitchFamily="34" charset="0"/>
              </a:rPr>
              <a:t>Особенности обработки инструментов</a:t>
            </a:r>
            <a:r>
              <a:rPr lang="ru-RU" sz="3200" b="1" dirty="0" smtClean="0">
                <a:latin typeface="Arial Black" pitchFamily="34" charset="0"/>
              </a:rPr>
              <a:t>, контактирующих с анаэробной инфекцией</a:t>
            </a:r>
            <a:r>
              <a:rPr lang="ru-RU" sz="3200" dirty="0" smtClean="0">
                <a:latin typeface="Arial Black" pitchFamily="34" charset="0"/>
              </a:rPr>
              <a:t> </a:t>
            </a:r>
            <a:endParaRPr lang="ru-RU" sz="3200" dirty="0">
              <a:latin typeface="Arial Black" pitchFamily="34" charset="0"/>
            </a:endParaRPr>
          </a:p>
        </p:txBody>
      </p:sp>
      <p:sp>
        <p:nvSpPr>
          <p:cNvPr id="4" name="Прямоугольник 3"/>
          <p:cNvSpPr/>
          <p:nvPr/>
        </p:nvSpPr>
        <p:spPr>
          <a:xfrm>
            <a:off x="785786" y="2928934"/>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1. </a:t>
            </a:r>
            <a:endParaRPr lang="ru-RU" dirty="0"/>
          </a:p>
        </p:txBody>
      </p:sp>
      <p:sp>
        <p:nvSpPr>
          <p:cNvPr id="5" name="Rectangle 4"/>
          <p:cNvSpPr>
            <a:spLocks noChangeArrowheads="1"/>
          </p:cNvSpPr>
          <p:nvPr/>
        </p:nvSpPr>
        <p:spPr bwMode="auto">
          <a:xfrm>
            <a:off x="215900" y="2133600"/>
            <a:ext cx="8677275" cy="4248150"/>
          </a:xfrm>
          <a:prstGeom prst="rect">
            <a:avLst/>
          </a:prstGeom>
          <a:solidFill>
            <a:srgbClr val="FFFF00"/>
          </a:solidFill>
          <a:ln w="9525">
            <a:noFill/>
            <a:miter lim="800000"/>
            <a:headEnd/>
            <a:tailEnd/>
          </a:ln>
        </p:spPr>
        <p:txBody>
          <a:bodyPr/>
          <a:lstStyle/>
          <a:p>
            <a:pPr>
              <a:lnSpc>
                <a:spcPct val="80000"/>
              </a:lnSpc>
              <a:spcBef>
                <a:spcPct val="20000"/>
              </a:spcBef>
            </a:pPr>
            <a:r>
              <a:rPr lang="ru-RU" sz="3200" b="1" dirty="0" smtClean="0"/>
              <a:t>1. Отмывание в растворе </a:t>
            </a:r>
            <a:r>
              <a:rPr lang="ru-RU" sz="3200" b="1" dirty="0" err="1" smtClean="0"/>
              <a:t>дезинфектанта</a:t>
            </a:r>
            <a:r>
              <a:rPr lang="ru-RU" sz="3200" b="1" dirty="0" smtClean="0"/>
              <a:t> (</a:t>
            </a:r>
            <a:r>
              <a:rPr lang="ru-RU" sz="3200" b="1" dirty="0" smtClean="0">
                <a:solidFill>
                  <a:srgbClr val="FF0000"/>
                </a:solidFill>
              </a:rPr>
              <a:t>3%-5%</a:t>
            </a:r>
            <a:r>
              <a:rPr lang="ru-RU" sz="3200" b="1" dirty="0" smtClean="0"/>
              <a:t> </a:t>
            </a:r>
            <a:r>
              <a:rPr lang="ru-RU" sz="3200" b="1" dirty="0" err="1" smtClean="0"/>
              <a:t>Ника-Пероксам</a:t>
            </a:r>
            <a:r>
              <a:rPr lang="ru-RU" sz="3200" b="1" dirty="0" smtClean="0"/>
              <a:t>)</a:t>
            </a:r>
            <a:endParaRPr lang="en-US" sz="3200" b="1" dirty="0" smtClean="0">
              <a:cs typeface="Times New Roman" pitchFamily="18" charset="0"/>
            </a:endParaRPr>
          </a:p>
          <a:p>
            <a:pPr>
              <a:lnSpc>
                <a:spcPct val="80000"/>
              </a:lnSpc>
              <a:spcBef>
                <a:spcPct val="20000"/>
              </a:spcBef>
            </a:pPr>
            <a:r>
              <a:rPr lang="ru-RU" sz="3200" b="1" dirty="0" smtClean="0"/>
              <a:t>2. Экспозиция в таком же растворе (</a:t>
            </a:r>
            <a:r>
              <a:rPr lang="ru-RU" sz="3200" b="1" dirty="0" smtClean="0">
                <a:solidFill>
                  <a:srgbClr val="FF0000"/>
                </a:solidFill>
              </a:rPr>
              <a:t>3% -60 мин, 4% - 30 мин, 5% - 15 мин</a:t>
            </a:r>
            <a:r>
              <a:rPr lang="ru-RU" sz="3200" b="1" dirty="0" smtClean="0"/>
              <a:t>)</a:t>
            </a:r>
          </a:p>
          <a:p>
            <a:pPr>
              <a:lnSpc>
                <a:spcPct val="80000"/>
              </a:lnSpc>
              <a:spcBef>
                <a:spcPct val="20000"/>
              </a:spcBef>
            </a:pPr>
            <a:r>
              <a:rPr lang="ru-RU" sz="3200" b="1" dirty="0" smtClean="0"/>
              <a:t>3. Промывание проточной водой 5 мин</a:t>
            </a:r>
          </a:p>
          <a:p>
            <a:pPr>
              <a:lnSpc>
                <a:spcPct val="80000"/>
              </a:lnSpc>
              <a:spcBef>
                <a:spcPct val="20000"/>
              </a:spcBef>
            </a:pPr>
            <a:r>
              <a:rPr lang="ru-RU" sz="3200" b="1" dirty="0" smtClean="0"/>
              <a:t>4. Обессоливание (ополаскивание в дистиллированной воде 1 мин)</a:t>
            </a:r>
          </a:p>
          <a:p>
            <a:pPr>
              <a:lnSpc>
                <a:spcPct val="80000"/>
              </a:lnSpc>
              <a:spcBef>
                <a:spcPct val="20000"/>
              </a:spcBef>
            </a:pPr>
            <a:r>
              <a:rPr lang="ru-RU" sz="3200" b="1" dirty="0" smtClean="0"/>
              <a:t>        </a:t>
            </a:r>
            <a:endParaRPr lang="ru-RU" sz="3200" b="1"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85720" y="-24"/>
            <a:ext cx="8286808" cy="12144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dirty="0" err="1" smtClean="0">
                <a:latin typeface="Arial Black" pitchFamily="34" charset="0"/>
              </a:rPr>
              <a:t>Ника-Пероксам</a:t>
            </a:r>
            <a:endParaRPr lang="ru-RU" sz="3200" dirty="0">
              <a:latin typeface="Arial Black" pitchFamily="34" charset="0"/>
            </a:endParaRPr>
          </a:p>
        </p:txBody>
      </p:sp>
      <p:sp>
        <p:nvSpPr>
          <p:cNvPr id="4" name="Прямоугольник 3"/>
          <p:cNvSpPr/>
          <p:nvPr/>
        </p:nvSpPr>
        <p:spPr>
          <a:xfrm>
            <a:off x="785786" y="2928934"/>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1. </a:t>
            </a:r>
            <a:endParaRPr lang="ru-RU" dirty="0"/>
          </a:p>
        </p:txBody>
      </p:sp>
      <p:sp>
        <p:nvSpPr>
          <p:cNvPr id="5" name="Rectangle 4"/>
          <p:cNvSpPr>
            <a:spLocks noChangeArrowheads="1"/>
          </p:cNvSpPr>
          <p:nvPr/>
        </p:nvSpPr>
        <p:spPr bwMode="auto">
          <a:xfrm>
            <a:off x="214282" y="1500174"/>
            <a:ext cx="8677275" cy="4857784"/>
          </a:xfrm>
          <a:prstGeom prst="rect">
            <a:avLst/>
          </a:prstGeom>
          <a:solidFill>
            <a:srgbClr val="FFFF00"/>
          </a:solidFill>
          <a:ln w="9525">
            <a:noFill/>
            <a:miter lim="800000"/>
            <a:headEnd/>
            <a:tailEnd/>
          </a:ln>
        </p:spPr>
        <p:txBody>
          <a:bodyPr/>
          <a:lstStyle/>
          <a:p>
            <a:pPr>
              <a:lnSpc>
                <a:spcPct val="80000"/>
              </a:lnSpc>
              <a:spcBef>
                <a:spcPct val="20000"/>
              </a:spcBef>
            </a:pPr>
            <a:r>
              <a:rPr lang="ru-RU" sz="3200" b="1" dirty="0" smtClean="0"/>
              <a:t>1. В состав входит перекись водорода</a:t>
            </a:r>
            <a:endParaRPr lang="en-US" sz="3200" b="1" dirty="0" smtClean="0">
              <a:cs typeface="Times New Roman" pitchFamily="18" charset="0"/>
            </a:endParaRPr>
          </a:p>
          <a:p>
            <a:pPr>
              <a:lnSpc>
                <a:spcPct val="80000"/>
              </a:lnSpc>
              <a:spcBef>
                <a:spcPct val="20000"/>
              </a:spcBef>
            </a:pPr>
            <a:r>
              <a:rPr lang="ru-RU" sz="3200" b="1" dirty="0" smtClean="0"/>
              <a:t>2. Проявляет бактерицидную, </a:t>
            </a:r>
            <a:r>
              <a:rPr lang="ru-RU" sz="3200" b="1" dirty="0" err="1" smtClean="0"/>
              <a:t>спороцидную</a:t>
            </a:r>
            <a:r>
              <a:rPr lang="ru-RU" sz="3200" b="1" dirty="0" smtClean="0"/>
              <a:t>, </a:t>
            </a:r>
            <a:r>
              <a:rPr lang="ru-RU" sz="3200" b="1" dirty="0" err="1" smtClean="0"/>
              <a:t>вирулицидную</a:t>
            </a:r>
            <a:r>
              <a:rPr lang="ru-RU" sz="3200" b="1" dirty="0" smtClean="0"/>
              <a:t>, </a:t>
            </a:r>
            <a:r>
              <a:rPr lang="ru-RU" sz="3200" b="1" dirty="0" err="1" smtClean="0"/>
              <a:t>фунгицидную</a:t>
            </a:r>
            <a:r>
              <a:rPr lang="ru-RU" sz="3200" b="1" dirty="0" smtClean="0"/>
              <a:t>, </a:t>
            </a:r>
            <a:r>
              <a:rPr lang="ru-RU" sz="3200" b="1" dirty="0" err="1" smtClean="0"/>
              <a:t>овоцидную</a:t>
            </a:r>
            <a:r>
              <a:rPr lang="ru-RU" sz="3200" b="1" dirty="0" smtClean="0"/>
              <a:t> активности в отношении: палочки ТБЦ, возбудителей анаэробных и внутрибольничных инфекций, всех известных вирусов </a:t>
            </a:r>
            <a:r>
              <a:rPr lang="ru-RU" sz="3200" b="1" dirty="0" err="1" smtClean="0"/>
              <a:t>патогенов</a:t>
            </a:r>
            <a:r>
              <a:rPr lang="ru-RU" sz="3200" b="1" dirty="0" smtClean="0"/>
              <a:t> человека (гепатита, ВИЧ, полиомиелита, герпеса, птичьего, свиного гриппа),  грибов </a:t>
            </a:r>
            <a:r>
              <a:rPr lang="ru-RU" sz="3200" b="1" dirty="0" err="1" smtClean="0"/>
              <a:t>кандида</a:t>
            </a:r>
            <a:r>
              <a:rPr lang="ru-RU" sz="3200" b="1" dirty="0" smtClean="0"/>
              <a:t>, трихофитов и </a:t>
            </a:r>
            <a:r>
              <a:rPr lang="ru-RU" sz="3200" b="1" dirty="0" err="1" smtClean="0"/>
              <a:t>др</a:t>
            </a:r>
            <a:r>
              <a:rPr lang="ru-RU" sz="3200" b="1" dirty="0" smtClean="0"/>
              <a:t>, гельминтов, разрушает </a:t>
            </a:r>
            <a:r>
              <a:rPr lang="ru-RU" sz="3200" b="1" dirty="0" err="1" smtClean="0"/>
              <a:t>биопленки</a:t>
            </a:r>
            <a:r>
              <a:rPr lang="ru-RU" sz="3200" b="1" dirty="0" smtClean="0"/>
              <a:t>.     </a:t>
            </a:r>
            <a:endParaRPr lang="ru-RU" sz="3200" b="1"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85720" y="-24"/>
            <a:ext cx="8286808" cy="12144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dirty="0" err="1" smtClean="0">
                <a:latin typeface="Arial Black" pitchFamily="34" charset="0"/>
              </a:rPr>
              <a:t>Ника-Пероксам</a:t>
            </a:r>
            <a:r>
              <a:rPr lang="ru-RU" sz="3200" dirty="0" smtClean="0">
                <a:latin typeface="Arial Black" pitchFamily="34" charset="0"/>
              </a:rPr>
              <a:t> предназначен</a:t>
            </a:r>
            <a:endParaRPr lang="ru-RU" sz="3200" dirty="0">
              <a:latin typeface="Arial Black" pitchFamily="34" charset="0"/>
            </a:endParaRPr>
          </a:p>
        </p:txBody>
      </p:sp>
      <p:sp>
        <p:nvSpPr>
          <p:cNvPr id="4" name="Прямоугольник 3"/>
          <p:cNvSpPr/>
          <p:nvPr/>
        </p:nvSpPr>
        <p:spPr>
          <a:xfrm>
            <a:off x="785786" y="2928934"/>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1. </a:t>
            </a:r>
            <a:endParaRPr lang="ru-RU" dirty="0"/>
          </a:p>
        </p:txBody>
      </p:sp>
      <p:sp>
        <p:nvSpPr>
          <p:cNvPr id="5" name="Rectangle 4"/>
          <p:cNvSpPr>
            <a:spLocks noChangeArrowheads="1"/>
          </p:cNvSpPr>
          <p:nvPr/>
        </p:nvSpPr>
        <p:spPr bwMode="auto">
          <a:xfrm>
            <a:off x="214282" y="1500174"/>
            <a:ext cx="8677275" cy="4857784"/>
          </a:xfrm>
          <a:prstGeom prst="rect">
            <a:avLst/>
          </a:prstGeom>
          <a:solidFill>
            <a:srgbClr val="FFFF00"/>
          </a:solidFill>
          <a:ln w="9525">
            <a:noFill/>
            <a:miter lim="800000"/>
            <a:headEnd/>
            <a:tailEnd/>
          </a:ln>
        </p:spPr>
        <p:txBody>
          <a:bodyPr/>
          <a:lstStyle/>
          <a:p>
            <a:pPr marL="514350" indent="-514350">
              <a:lnSpc>
                <a:spcPct val="80000"/>
              </a:lnSpc>
              <a:spcBef>
                <a:spcPct val="20000"/>
              </a:spcBef>
              <a:buAutoNum type="arabicPeriod"/>
            </a:pPr>
            <a:r>
              <a:rPr lang="ru-RU" sz="3200" b="1" dirty="0" smtClean="0"/>
              <a:t>ДВУ жестких и гибких эндоскопов  </a:t>
            </a:r>
          </a:p>
          <a:p>
            <a:pPr marL="514350" indent="-514350">
              <a:lnSpc>
                <a:spcPct val="80000"/>
              </a:lnSpc>
              <a:spcBef>
                <a:spcPct val="20000"/>
              </a:spcBef>
            </a:pPr>
            <a:r>
              <a:rPr lang="ru-RU" sz="3200" b="1" dirty="0" smtClean="0"/>
              <a:t>2. Стерилизации хирургических инструментов, жестких и гибких эндоскопов</a:t>
            </a:r>
          </a:p>
          <a:p>
            <a:pPr marL="514350" indent="-514350">
              <a:lnSpc>
                <a:spcPct val="80000"/>
              </a:lnSpc>
              <a:spcBef>
                <a:spcPct val="20000"/>
              </a:spcBef>
            </a:pPr>
            <a:r>
              <a:rPr lang="ru-RU" sz="3200" b="1" dirty="0" smtClean="0">
                <a:cs typeface="Times New Roman" pitchFamily="18" charset="0"/>
              </a:rPr>
              <a:t>3. Дезинфекции наркозной аппаратуры</a:t>
            </a:r>
          </a:p>
          <a:p>
            <a:pPr marL="514350" indent="-514350">
              <a:lnSpc>
                <a:spcPct val="80000"/>
              </a:lnSpc>
              <a:spcBef>
                <a:spcPct val="20000"/>
              </a:spcBef>
            </a:pPr>
            <a:r>
              <a:rPr lang="ru-RU" sz="3200" b="1" dirty="0" smtClean="0">
                <a:cs typeface="Times New Roman" pitchFamily="18" charset="0"/>
              </a:rPr>
              <a:t>4. Дезинфекции и ПСО </a:t>
            </a:r>
            <a:r>
              <a:rPr lang="ru-RU" sz="3200" b="1" dirty="0" smtClean="0"/>
              <a:t>жестких и гибких эндоскопов, </a:t>
            </a:r>
            <a:r>
              <a:rPr lang="ru-RU" sz="3200" b="1" dirty="0" smtClean="0">
                <a:cs typeface="Times New Roman" pitchFamily="18" charset="0"/>
              </a:rPr>
              <a:t>наркозной аппаратуры, </a:t>
            </a:r>
            <a:r>
              <a:rPr lang="ru-RU" sz="3200" b="1" dirty="0" smtClean="0"/>
              <a:t>хирургических инструментов</a:t>
            </a:r>
            <a:endParaRPr lang="en-US" sz="3200" b="1" dirty="0" smtClean="0">
              <a:cs typeface="Times New Roman" pitchFamily="18" charset="0"/>
            </a:endParaRPr>
          </a:p>
          <a:p>
            <a:pPr>
              <a:lnSpc>
                <a:spcPct val="80000"/>
              </a:lnSpc>
              <a:spcBef>
                <a:spcPct val="20000"/>
              </a:spcBef>
            </a:pPr>
            <a:r>
              <a:rPr lang="ru-RU" sz="3200" b="1" dirty="0" smtClean="0"/>
              <a:t> </a:t>
            </a:r>
            <a:endParaRPr lang="ru-RU" sz="3200" b="1"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457200" y="71438"/>
            <a:ext cx="8229600" cy="3141662"/>
          </a:xfrm>
          <a:prstGeom prst="rect">
            <a:avLst/>
          </a:prstGeom>
          <a:blipFill dpi="0" rotWithShape="1">
            <a:blip r:embed="rId2"/>
            <a:srcRect/>
            <a:tile tx="0" ty="0" sx="100000" sy="100000" flip="none" algn="tl"/>
          </a:blipFill>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sz="4000" b="1" i="0" u="none" strike="noStrike" kern="1200" cap="small" spc="0" normalizeH="0" baseline="0" noProof="0" smtClean="0">
                <a:ln>
                  <a:noFill/>
                </a:ln>
                <a:solidFill>
                  <a:schemeClr val="tx2"/>
                </a:solidFill>
                <a:effectLst/>
                <a:uLnTx/>
                <a:uFillTx/>
                <a:latin typeface="+mj-lt"/>
                <a:ea typeface="+mj-ea"/>
                <a:cs typeface="+mj-cs"/>
              </a:rPr>
              <a:t>Оценка качества предстерилизационной обработки хирургического инструментария</a:t>
            </a:r>
          </a:p>
        </p:txBody>
      </p:sp>
      <p:sp>
        <p:nvSpPr>
          <p:cNvPr id="3" name="Rectangle 4"/>
          <p:cNvSpPr>
            <a:spLocks noChangeArrowheads="1"/>
          </p:cNvSpPr>
          <p:nvPr/>
        </p:nvSpPr>
        <p:spPr bwMode="auto">
          <a:xfrm>
            <a:off x="250825" y="3933825"/>
            <a:ext cx="8569325" cy="2016125"/>
          </a:xfrm>
          <a:prstGeom prst="rect">
            <a:avLst/>
          </a:prstGeom>
          <a:solidFill>
            <a:srgbClr val="FFFF00"/>
          </a:solidFill>
          <a:ln w="9525">
            <a:noFill/>
            <a:miter lim="800000"/>
            <a:headEnd/>
            <a:tailEnd/>
          </a:ln>
        </p:spPr>
        <p:txBody>
          <a:bodyPr/>
          <a:lstStyle/>
          <a:p>
            <a:pPr marL="742950" indent="-742950">
              <a:lnSpc>
                <a:spcPct val="80000"/>
              </a:lnSpc>
              <a:spcBef>
                <a:spcPct val="20000"/>
              </a:spcBef>
              <a:buFontTx/>
              <a:buAutoNum type="arabicPeriod"/>
              <a:defRPr/>
            </a:pPr>
            <a:r>
              <a:rPr lang="ru-RU" sz="4000" b="1" dirty="0" err="1"/>
              <a:t>Амидопириновая</a:t>
            </a:r>
            <a:r>
              <a:rPr lang="ru-RU" sz="4000" b="1" dirty="0"/>
              <a:t> проба</a:t>
            </a:r>
          </a:p>
          <a:p>
            <a:pPr marL="742950" indent="-742950">
              <a:lnSpc>
                <a:spcPct val="80000"/>
              </a:lnSpc>
              <a:spcBef>
                <a:spcPct val="20000"/>
              </a:spcBef>
              <a:buFontTx/>
              <a:buAutoNum type="arabicPeriod"/>
              <a:defRPr/>
            </a:pPr>
            <a:r>
              <a:rPr lang="ru-RU" sz="4000" b="1" dirty="0"/>
              <a:t>Фенолфталеиновая проба </a:t>
            </a:r>
          </a:p>
          <a:p>
            <a:pPr marL="742950" indent="-742950">
              <a:lnSpc>
                <a:spcPct val="80000"/>
              </a:lnSpc>
              <a:spcBef>
                <a:spcPct val="20000"/>
              </a:spcBef>
              <a:buFontTx/>
              <a:buAutoNum type="arabicPeriod"/>
              <a:defRPr/>
            </a:pPr>
            <a:r>
              <a:rPr lang="ru-RU" sz="4000" b="1" dirty="0" err="1"/>
              <a:t>Азопирамовая</a:t>
            </a:r>
            <a:r>
              <a:rPr lang="ru-RU" sz="4000" b="1" dirty="0"/>
              <a:t> проба</a:t>
            </a:r>
          </a:p>
          <a:p>
            <a:pPr>
              <a:lnSpc>
                <a:spcPct val="80000"/>
              </a:lnSpc>
              <a:spcBef>
                <a:spcPct val="20000"/>
              </a:spcBef>
              <a:defRPr/>
            </a:pPr>
            <a:r>
              <a:rPr lang="ru-RU" sz="4000" b="1" dirty="0"/>
              <a:t>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TextBox 1"/>
          <p:cNvSpPr txBox="1">
            <a:spLocks noChangeArrowheads="1"/>
          </p:cNvSpPr>
          <p:nvPr/>
        </p:nvSpPr>
        <p:spPr bwMode="auto">
          <a:xfrm>
            <a:off x="0" y="76200"/>
            <a:ext cx="9144000" cy="707886"/>
          </a:xfrm>
          <a:prstGeom prst="rect">
            <a:avLst/>
          </a:prstGeom>
          <a:solidFill>
            <a:srgbClr val="92D050"/>
          </a:solidFill>
          <a:ln w="9525">
            <a:noFill/>
            <a:miter lim="800000"/>
            <a:headEnd/>
            <a:tailEnd/>
          </a:ln>
        </p:spPr>
        <p:txBody>
          <a:bodyPr wrap="square">
            <a:spAutoFit/>
          </a:bodyPr>
          <a:lstStyle/>
          <a:p>
            <a:pPr algn="ctr"/>
            <a:r>
              <a:rPr lang="ru-RU" sz="4000" dirty="0" smtClean="0">
                <a:latin typeface="Arial Black" pitchFamily="34" charset="0"/>
              </a:rPr>
              <a:t>Стерилизация</a:t>
            </a:r>
            <a:endParaRPr lang="ru-RU" sz="4000" b="1" dirty="0">
              <a:latin typeface="Century Schoolbook" pitchFamily="18" charset="0"/>
            </a:endParaRPr>
          </a:p>
        </p:txBody>
      </p:sp>
      <p:sp>
        <p:nvSpPr>
          <p:cNvPr id="6" name="Прямоугольник 5"/>
          <p:cNvSpPr/>
          <p:nvPr/>
        </p:nvSpPr>
        <p:spPr>
          <a:xfrm>
            <a:off x="285720" y="1000108"/>
            <a:ext cx="3429024" cy="91440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smtClean="0">
                <a:solidFill>
                  <a:schemeClr val="tx1"/>
                </a:solidFill>
                <a:latin typeface="Arial Black" pitchFamily="34" charset="0"/>
              </a:rPr>
              <a:t>ФИЗИЧЕСКИЕ МЕТОДЫ</a:t>
            </a:r>
            <a:endParaRPr lang="ru-RU" sz="2400" dirty="0">
              <a:solidFill>
                <a:schemeClr val="tx1"/>
              </a:solidFill>
              <a:latin typeface="Arial Black" pitchFamily="34" charset="0"/>
            </a:endParaRPr>
          </a:p>
        </p:txBody>
      </p:sp>
      <p:sp>
        <p:nvSpPr>
          <p:cNvPr id="7" name="Прямоугольник 6"/>
          <p:cNvSpPr/>
          <p:nvPr/>
        </p:nvSpPr>
        <p:spPr>
          <a:xfrm>
            <a:off x="428596" y="2143116"/>
            <a:ext cx="3929090" cy="200026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dirty="0" smtClean="0">
                <a:solidFill>
                  <a:schemeClr val="tx1"/>
                </a:solidFill>
                <a:latin typeface="Arial Black" pitchFamily="34" charset="0"/>
              </a:rPr>
              <a:t>Воздушный</a:t>
            </a:r>
          </a:p>
          <a:p>
            <a:pPr algn="ctr"/>
            <a:r>
              <a:rPr lang="ru-RU" sz="3200" dirty="0" smtClean="0">
                <a:solidFill>
                  <a:schemeClr val="tx1"/>
                </a:solidFill>
                <a:latin typeface="Arial Black" pitchFamily="34" charset="0"/>
              </a:rPr>
              <a:t>Паровой</a:t>
            </a:r>
          </a:p>
          <a:p>
            <a:pPr algn="ctr"/>
            <a:r>
              <a:rPr lang="ru-RU" sz="3200" dirty="0" smtClean="0">
                <a:solidFill>
                  <a:schemeClr val="tx1"/>
                </a:solidFill>
                <a:latin typeface="Arial Black" pitchFamily="34" charset="0"/>
              </a:rPr>
              <a:t>Инфракрасный</a:t>
            </a:r>
          </a:p>
          <a:p>
            <a:pPr algn="ctr"/>
            <a:endParaRPr lang="ru-RU" dirty="0"/>
          </a:p>
        </p:txBody>
      </p:sp>
      <p:sp>
        <p:nvSpPr>
          <p:cNvPr id="8" name="Прямоугольник 7"/>
          <p:cNvSpPr/>
          <p:nvPr/>
        </p:nvSpPr>
        <p:spPr>
          <a:xfrm>
            <a:off x="5000628" y="1000108"/>
            <a:ext cx="3429024" cy="91440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smtClean="0">
                <a:solidFill>
                  <a:schemeClr val="tx1"/>
                </a:solidFill>
                <a:latin typeface="Arial Black" pitchFamily="34" charset="0"/>
              </a:rPr>
              <a:t>ХИМИЧЕСКИЕ МЕТОДЫ</a:t>
            </a:r>
            <a:endParaRPr lang="ru-RU" sz="2400" dirty="0">
              <a:solidFill>
                <a:schemeClr val="tx1"/>
              </a:solidFill>
              <a:latin typeface="Arial Black" pitchFamily="34" charset="0"/>
            </a:endParaRPr>
          </a:p>
        </p:txBody>
      </p:sp>
      <p:sp>
        <p:nvSpPr>
          <p:cNvPr id="9" name="Прямоугольник 8"/>
          <p:cNvSpPr/>
          <p:nvPr/>
        </p:nvSpPr>
        <p:spPr>
          <a:xfrm>
            <a:off x="4786314" y="2143116"/>
            <a:ext cx="3929090" cy="278608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dirty="0" smtClean="0">
                <a:solidFill>
                  <a:schemeClr val="tx1"/>
                </a:solidFill>
                <a:latin typeface="Arial Black" pitchFamily="34" charset="0"/>
              </a:rPr>
              <a:t>растворы химических средств, газовый, плазменный</a:t>
            </a:r>
          </a:p>
          <a:p>
            <a:pPr algn="ctr"/>
            <a:endParaRPr lang="ru-RU" dirty="0"/>
          </a:p>
        </p:txBody>
      </p:sp>
      <p:cxnSp>
        <p:nvCxnSpPr>
          <p:cNvPr id="11" name="Прямая со стрелкой 10"/>
          <p:cNvCxnSpPr>
            <a:stCxn id="131073" idx="2"/>
            <a:endCxn id="6" idx="0"/>
          </p:cNvCxnSpPr>
          <p:nvPr/>
        </p:nvCxnSpPr>
        <p:spPr>
          <a:xfrm rot="5400000">
            <a:off x="3178105" y="-393787"/>
            <a:ext cx="216022" cy="257176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3" name="Прямая со стрелкой 12"/>
          <p:cNvCxnSpPr>
            <a:stCxn id="131073" idx="2"/>
            <a:endCxn id="8" idx="0"/>
          </p:cNvCxnSpPr>
          <p:nvPr/>
        </p:nvCxnSpPr>
        <p:spPr>
          <a:xfrm rot="16200000" flipH="1">
            <a:off x="5535559" y="-179473"/>
            <a:ext cx="216022" cy="214314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4" name="Прямоугольник 13"/>
          <p:cNvSpPr/>
          <p:nvPr/>
        </p:nvSpPr>
        <p:spPr>
          <a:xfrm>
            <a:off x="357158" y="5000636"/>
            <a:ext cx="8358246" cy="157161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solidFill>
                  <a:schemeClr val="tx1"/>
                </a:solidFill>
                <a:latin typeface="Arial Black" pitchFamily="34" charset="0"/>
              </a:rPr>
              <a:t>Минимальная температура, вызывающая гибель микроорганизмов, в том числе спорообразующих – 120°С</a:t>
            </a:r>
            <a:endParaRPr lang="ru-RU" sz="2800" dirty="0">
              <a:solidFill>
                <a:schemeClr val="tx1"/>
              </a:solidFill>
              <a:latin typeface="Arial Black" pitchFamily="34"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TextBox 1"/>
          <p:cNvSpPr txBox="1">
            <a:spLocks noChangeArrowheads="1"/>
          </p:cNvSpPr>
          <p:nvPr/>
        </p:nvSpPr>
        <p:spPr bwMode="auto">
          <a:xfrm>
            <a:off x="381000" y="381000"/>
            <a:ext cx="8458200" cy="830263"/>
          </a:xfrm>
          <a:prstGeom prst="rect">
            <a:avLst/>
          </a:prstGeom>
          <a:noFill/>
          <a:ln w="9525">
            <a:noFill/>
            <a:miter lim="800000"/>
            <a:headEnd/>
            <a:tailEnd/>
          </a:ln>
        </p:spPr>
        <p:txBody>
          <a:bodyPr>
            <a:spAutoFit/>
          </a:bodyPr>
          <a:lstStyle/>
          <a:p>
            <a:pPr algn="ctr"/>
            <a:r>
              <a:rPr lang="ru-RU" sz="4800" b="1">
                <a:latin typeface="Century Schoolbook" pitchFamily="18" charset="0"/>
              </a:rPr>
              <a:t>Виды антисептики</a:t>
            </a:r>
          </a:p>
        </p:txBody>
      </p:sp>
      <p:sp>
        <p:nvSpPr>
          <p:cNvPr id="125954" name="TextBox 2"/>
          <p:cNvSpPr txBox="1">
            <a:spLocks noChangeArrowheads="1"/>
          </p:cNvSpPr>
          <p:nvPr/>
        </p:nvSpPr>
        <p:spPr bwMode="auto">
          <a:xfrm>
            <a:off x="685800" y="1676400"/>
            <a:ext cx="7848600" cy="2800350"/>
          </a:xfrm>
          <a:prstGeom prst="rect">
            <a:avLst/>
          </a:prstGeom>
          <a:noFill/>
          <a:ln w="9525">
            <a:noFill/>
            <a:miter lim="800000"/>
            <a:headEnd/>
            <a:tailEnd/>
          </a:ln>
        </p:spPr>
        <p:txBody>
          <a:bodyPr>
            <a:spAutoFit/>
          </a:bodyPr>
          <a:lstStyle/>
          <a:p>
            <a:pPr algn="ctr"/>
            <a:r>
              <a:rPr lang="ru-RU" sz="4400" b="1">
                <a:latin typeface="Century Schoolbook" pitchFamily="18" charset="0"/>
              </a:rPr>
              <a:t>Механическая</a:t>
            </a:r>
          </a:p>
          <a:p>
            <a:pPr algn="ctr"/>
            <a:r>
              <a:rPr lang="ru-RU" sz="4400" b="1">
                <a:latin typeface="Century Schoolbook" pitchFamily="18" charset="0"/>
              </a:rPr>
              <a:t>Физическая</a:t>
            </a:r>
          </a:p>
          <a:p>
            <a:pPr algn="ctr"/>
            <a:r>
              <a:rPr lang="ru-RU" sz="4400" b="1">
                <a:latin typeface="Century Schoolbook" pitchFamily="18" charset="0"/>
              </a:rPr>
              <a:t>Химическая</a:t>
            </a:r>
          </a:p>
          <a:p>
            <a:pPr algn="ctr"/>
            <a:r>
              <a:rPr lang="ru-RU" sz="4400" b="1">
                <a:latin typeface="Century Schoolbook" pitchFamily="18" charset="0"/>
              </a:rPr>
              <a:t>Биологическая </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TextBox 1"/>
          <p:cNvSpPr txBox="1">
            <a:spLocks noChangeArrowheads="1"/>
          </p:cNvSpPr>
          <p:nvPr/>
        </p:nvSpPr>
        <p:spPr bwMode="auto">
          <a:xfrm>
            <a:off x="228600" y="381000"/>
            <a:ext cx="8915400" cy="830263"/>
          </a:xfrm>
          <a:prstGeom prst="rect">
            <a:avLst/>
          </a:prstGeom>
          <a:noFill/>
          <a:ln w="9525">
            <a:noFill/>
            <a:miter lim="800000"/>
            <a:headEnd/>
            <a:tailEnd/>
          </a:ln>
        </p:spPr>
        <p:txBody>
          <a:bodyPr>
            <a:spAutoFit/>
          </a:bodyPr>
          <a:lstStyle/>
          <a:p>
            <a:pPr algn="ctr"/>
            <a:r>
              <a:rPr lang="ru-RU" sz="4800" b="1">
                <a:latin typeface="Century Schoolbook" pitchFamily="18" charset="0"/>
              </a:rPr>
              <a:t>Механическая  антисептика</a:t>
            </a:r>
          </a:p>
        </p:txBody>
      </p:sp>
      <p:sp>
        <p:nvSpPr>
          <p:cNvPr id="126978" name="TextBox 2"/>
          <p:cNvSpPr txBox="1">
            <a:spLocks noChangeArrowheads="1"/>
          </p:cNvSpPr>
          <p:nvPr/>
        </p:nvSpPr>
        <p:spPr bwMode="auto">
          <a:xfrm>
            <a:off x="685800" y="2762250"/>
            <a:ext cx="7848600" cy="2123658"/>
          </a:xfrm>
          <a:prstGeom prst="rect">
            <a:avLst/>
          </a:prstGeom>
          <a:noFill/>
          <a:ln w="9525">
            <a:noFill/>
            <a:miter lim="800000"/>
            <a:headEnd/>
            <a:tailEnd/>
          </a:ln>
        </p:spPr>
        <p:txBody>
          <a:bodyPr>
            <a:spAutoFit/>
          </a:bodyPr>
          <a:lstStyle/>
          <a:p>
            <a:pPr algn="ctr"/>
            <a:r>
              <a:rPr lang="ru-RU" sz="4400" b="1" dirty="0" smtClean="0">
                <a:latin typeface="Century Schoolbook" pitchFamily="18" charset="0"/>
              </a:rPr>
              <a:t>ПХО </a:t>
            </a:r>
            <a:r>
              <a:rPr lang="ru-RU" sz="4400" b="1" dirty="0">
                <a:latin typeface="Century Schoolbook" pitchFamily="18" charset="0"/>
              </a:rPr>
              <a:t>раны</a:t>
            </a:r>
          </a:p>
          <a:p>
            <a:pPr algn="ctr"/>
            <a:r>
              <a:rPr lang="ru-RU" sz="4400" b="1" dirty="0" smtClean="0">
                <a:latin typeface="Century Schoolbook" pitchFamily="18" charset="0"/>
              </a:rPr>
              <a:t>ВХО </a:t>
            </a:r>
            <a:r>
              <a:rPr lang="ru-RU" sz="4400" b="1" dirty="0">
                <a:latin typeface="Century Schoolbook" pitchFamily="18" charset="0"/>
              </a:rPr>
              <a:t>раны</a:t>
            </a:r>
          </a:p>
          <a:p>
            <a:pPr algn="ctr"/>
            <a:r>
              <a:rPr lang="ru-RU" sz="4400" b="1" dirty="0">
                <a:latin typeface="Century Schoolbook" pitchFamily="18" charset="0"/>
              </a:rPr>
              <a:t>Вскрытие </a:t>
            </a:r>
            <a:r>
              <a:rPr lang="ru-RU" sz="4400" b="1" dirty="0" smtClean="0">
                <a:latin typeface="Century Schoolbook" pitchFamily="18" charset="0"/>
              </a:rPr>
              <a:t>гнойников</a:t>
            </a:r>
            <a:endParaRPr lang="ru-RU" sz="4400" b="1" dirty="0">
              <a:latin typeface="Century Schoolbook" pitchFamily="18" charset="0"/>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TextBox 1"/>
          <p:cNvSpPr txBox="1">
            <a:spLocks noChangeArrowheads="1"/>
          </p:cNvSpPr>
          <p:nvPr/>
        </p:nvSpPr>
        <p:spPr bwMode="auto">
          <a:xfrm>
            <a:off x="228600" y="381000"/>
            <a:ext cx="8915400" cy="830263"/>
          </a:xfrm>
          <a:prstGeom prst="rect">
            <a:avLst/>
          </a:prstGeom>
          <a:noFill/>
          <a:ln w="9525">
            <a:noFill/>
            <a:miter lim="800000"/>
            <a:headEnd/>
            <a:tailEnd/>
          </a:ln>
        </p:spPr>
        <p:txBody>
          <a:bodyPr>
            <a:spAutoFit/>
          </a:bodyPr>
          <a:lstStyle/>
          <a:p>
            <a:pPr algn="ctr"/>
            <a:r>
              <a:rPr lang="ru-RU" sz="4800" b="1">
                <a:latin typeface="Century Schoolbook" pitchFamily="18" charset="0"/>
              </a:rPr>
              <a:t>Физическая  антисептика</a:t>
            </a:r>
          </a:p>
        </p:txBody>
      </p:sp>
      <p:sp>
        <p:nvSpPr>
          <p:cNvPr id="128002" name="TextBox 2"/>
          <p:cNvSpPr txBox="1">
            <a:spLocks noChangeArrowheads="1"/>
          </p:cNvSpPr>
          <p:nvPr/>
        </p:nvSpPr>
        <p:spPr bwMode="auto">
          <a:xfrm>
            <a:off x="685800" y="1676400"/>
            <a:ext cx="7848600" cy="4832092"/>
          </a:xfrm>
          <a:prstGeom prst="rect">
            <a:avLst/>
          </a:prstGeom>
          <a:noFill/>
          <a:ln w="9525">
            <a:noFill/>
            <a:miter lim="800000"/>
            <a:headEnd/>
            <a:tailEnd/>
          </a:ln>
        </p:spPr>
        <p:txBody>
          <a:bodyPr>
            <a:spAutoFit/>
          </a:bodyPr>
          <a:lstStyle/>
          <a:p>
            <a:pPr algn="ctr"/>
            <a:r>
              <a:rPr lang="ru-RU" sz="4400" b="1" dirty="0" smtClean="0">
                <a:latin typeface="Century Schoolbook" pitchFamily="18" charset="0"/>
              </a:rPr>
              <a:t>Дренирование ран</a:t>
            </a:r>
          </a:p>
          <a:p>
            <a:pPr algn="ctr"/>
            <a:r>
              <a:rPr lang="ru-RU" sz="4400" b="1" dirty="0" err="1" smtClean="0">
                <a:latin typeface="Century Schoolbook" pitchFamily="18" charset="0"/>
              </a:rPr>
              <a:t>Уфо</a:t>
            </a:r>
            <a:r>
              <a:rPr lang="ru-RU" sz="4400" b="1" dirty="0" smtClean="0">
                <a:latin typeface="Century Schoolbook" pitchFamily="18" charset="0"/>
              </a:rPr>
              <a:t> </a:t>
            </a:r>
            <a:r>
              <a:rPr lang="ru-RU" sz="4400" b="1" dirty="0">
                <a:latin typeface="Century Schoolbook" pitchFamily="18" charset="0"/>
              </a:rPr>
              <a:t>раны</a:t>
            </a:r>
          </a:p>
          <a:p>
            <a:pPr algn="ctr"/>
            <a:r>
              <a:rPr lang="ru-RU" sz="4400" b="1" dirty="0">
                <a:latin typeface="Century Schoolbook" pitchFamily="18" charset="0"/>
              </a:rPr>
              <a:t>Ультразвук</a:t>
            </a:r>
          </a:p>
          <a:p>
            <a:pPr algn="ctr"/>
            <a:r>
              <a:rPr lang="ru-RU" sz="4400" b="1" dirty="0">
                <a:latin typeface="Century Schoolbook" pitchFamily="18" charset="0"/>
              </a:rPr>
              <a:t>Лазер</a:t>
            </a:r>
          </a:p>
          <a:p>
            <a:pPr algn="ctr"/>
            <a:r>
              <a:rPr lang="ru-RU" sz="4400" b="1" dirty="0">
                <a:latin typeface="Century Schoolbook" pitchFamily="18" charset="0"/>
              </a:rPr>
              <a:t>Электрофорез</a:t>
            </a:r>
          </a:p>
          <a:p>
            <a:pPr algn="ctr"/>
            <a:r>
              <a:rPr lang="ru-RU" sz="4400" b="1" dirty="0">
                <a:latin typeface="Century Schoolbook" pitchFamily="18" charset="0"/>
              </a:rPr>
              <a:t>УВЧ</a:t>
            </a:r>
          </a:p>
          <a:p>
            <a:pPr algn="ctr"/>
            <a:r>
              <a:rPr lang="ru-RU" sz="4400" b="1" dirty="0">
                <a:latin typeface="Century Schoolbook" pitchFamily="18" charset="0"/>
              </a:rPr>
              <a:t>КВЧ</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1219200"/>
          </a:xfrm>
        </p:spPr>
        <p:txBody>
          <a:bodyPr>
            <a:noAutofit/>
          </a:bodyPr>
          <a:lstStyle/>
          <a:p>
            <a:pPr algn="ctr" fontAlgn="auto">
              <a:spcAft>
                <a:spcPts val="0"/>
              </a:spcAft>
              <a:defRPr/>
            </a:pPr>
            <a:r>
              <a:rPr lang="ru-RU" sz="4400" b="1" dirty="0" smtClean="0"/>
              <a:t>Эмпирический период</a:t>
            </a:r>
            <a:br>
              <a:rPr lang="ru-RU" sz="4400" b="1" dirty="0" smtClean="0"/>
            </a:br>
            <a:r>
              <a:rPr lang="ru-RU" sz="4400" b="1" dirty="0" smtClean="0"/>
              <a:t>до </a:t>
            </a:r>
            <a:r>
              <a:rPr lang="en-US" sz="4400" b="1" dirty="0" smtClean="0"/>
              <a:t>XVI </a:t>
            </a:r>
            <a:r>
              <a:rPr lang="ru-RU" sz="4400" b="1" dirty="0" smtClean="0"/>
              <a:t>века</a:t>
            </a:r>
            <a:endParaRPr lang="ru-RU" sz="4400" b="1" dirty="0"/>
          </a:p>
        </p:txBody>
      </p:sp>
      <p:sp>
        <p:nvSpPr>
          <p:cNvPr id="93186" name="TextBox 2"/>
          <p:cNvSpPr txBox="1">
            <a:spLocks noChangeArrowheads="1"/>
          </p:cNvSpPr>
          <p:nvPr/>
        </p:nvSpPr>
        <p:spPr bwMode="auto">
          <a:xfrm>
            <a:off x="457200" y="1536700"/>
            <a:ext cx="8534400" cy="4400550"/>
          </a:xfrm>
          <a:prstGeom prst="rect">
            <a:avLst/>
          </a:prstGeom>
          <a:noFill/>
          <a:ln w="9525">
            <a:noFill/>
            <a:miter lim="800000"/>
            <a:headEnd/>
            <a:tailEnd/>
          </a:ln>
        </p:spPr>
        <p:txBody>
          <a:bodyPr>
            <a:spAutoFit/>
          </a:bodyPr>
          <a:lstStyle/>
          <a:p>
            <a:r>
              <a:rPr lang="ru-RU" sz="4000" b="1">
                <a:solidFill>
                  <a:srgbClr val="C00000"/>
                </a:solidFill>
                <a:latin typeface="Century Schoolbook" pitchFamily="18" charset="0"/>
              </a:rPr>
              <a:t>Древняя Греция </a:t>
            </a:r>
            <a:r>
              <a:rPr lang="ru-RU" sz="4000" b="1">
                <a:latin typeface="Century Schoolbook" pitchFamily="18" charset="0"/>
              </a:rPr>
              <a:t>–</a:t>
            </a:r>
            <a:r>
              <a:rPr lang="ru-RU" sz="4000" b="1">
                <a:solidFill>
                  <a:srgbClr val="C00000"/>
                </a:solidFill>
                <a:latin typeface="Century Schoolbook" pitchFamily="18" charset="0"/>
              </a:rPr>
              <a:t> </a:t>
            </a:r>
            <a:r>
              <a:rPr lang="ru-RU" sz="4000" b="1">
                <a:latin typeface="Century Schoolbook" pitchFamily="18" charset="0"/>
              </a:rPr>
              <a:t>(7 тыс. лет тому назад) </a:t>
            </a:r>
          </a:p>
          <a:p>
            <a:r>
              <a:rPr lang="ru-RU" sz="4000" b="1">
                <a:solidFill>
                  <a:srgbClr val="C00000"/>
                </a:solidFill>
                <a:latin typeface="Century Schoolbook" pitchFamily="18" charset="0"/>
              </a:rPr>
              <a:t>Гиппократ</a:t>
            </a:r>
            <a:r>
              <a:rPr lang="ru-RU" sz="4000" b="1">
                <a:latin typeface="Century Schoolbook" pitchFamily="18" charset="0"/>
              </a:rPr>
              <a:t> – родоначальник хирургии, типы заживления ран, очищение ран (вино), приподнятое положение конечности при кровотечениях</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Заголовок 1"/>
          <p:cNvSpPr>
            <a:spLocks noGrp="1"/>
          </p:cNvSpPr>
          <p:nvPr>
            <p:ph type="title"/>
          </p:nvPr>
        </p:nvSpPr>
        <p:spPr>
          <a:xfrm>
            <a:off x="457200" y="0"/>
            <a:ext cx="7467600" cy="1143000"/>
          </a:xfrm>
        </p:spPr>
        <p:txBody>
          <a:bodyPr/>
          <a:lstStyle/>
          <a:p>
            <a:pPr algn="ctr"/>
            <a:r>
              <a:rPr lang="ru-RU" sz="5400" b="1" smtClean="0"/>
              <a:t>шовный материал</a:t>
            </a:r>
          </a:p>
        </p:txBody>
      </p:sp>
      <p:sp>
        <p:nvSpPr>
          <p:cNvPr id="3" name="TextBox 2"/>
          <p:cNvSpPr txBox="1"/>
          <p:nvPr/>
        </p:nvSpPr>
        <p:spPr>
          <a:xfrm>
            <a:off x="152400" y="1524000"/>
            <a:ext cx="8610600" cy="4832092"/>
          </a:xfrm>
          <a:prstGeom prst="rect">
            <a:avLst/>
          </a:prstGeom>
          <a:blipFill>
            <a:blip r:embed="rId3" cstate="print"/>
            <a:tile tx="0" ty="0" sx="100000" sy="100000" flip="none" algn="tl"/>
          </a:blipFill>
        </p:spPr>
        <p:txBody>
          <a:bodyPr>
            <a:spAutoFit/>
          </a:bodyPr>
          <a:lstStyle/>
          <a:p>
            <a:pPr fontAlgn="auto">
              <a:spcBef>
                <a:spcPts val="0"/>
              </a:spcBef>
              <a:spcAft>
                <a:spcPts val="0"/>
              </a:spcAft>
              <a:defRPr/>
            </a:pPr>
            <a:r>
              <a:rPr lang="ru-RU" sz="4400" b="1" dirty="0">
                <a:latin typeface="+mn-lt"/>
                <a:cs typeface="+mn-cs"/>
              </a:rPr>
              <a:t>По строению: </a:t>
            </a:r>
            <a:r>
              <a:rPr lang="ru-RU" sz="4400" b="1" dirty="0" err="1" smtClean="0">
                <a:latin typeface="+mn-lt"/>
                <a:cs typeface="+mn-cs"/>
              </a:rPr>
              <a:t>монофеламентный</a:t>
            </a:r>
            <a:endParaRPr lang="en-US" sz="4400" b="1" dirty="0" smtClean="0">
              <a:latin typeface="+mn-lt"/>
              <a:cs typeface="+mn-cs"/>
            </a:endParaRPr>
          </a:p>
          <a:p>
            <a:pPr fontAlgn="auto">
              <a:spcBef>
                <a:spcPts val="0"/>
              </a:spcBef>
              <a:spcAft>
                <a:spcPts val="0"/>
              </a:spcAft>
              <a:defRPr/>
            </a:pPr>
            <a:r>
              <a:rPr lang="ru-RU" sz="4400" b="1" dirty="0" err="1" smtClean="0">
                <a:latin typeface="+mn-lt"/>
                <a:cs typeface="+mn-cs"/>
              </a:rPr>
              <a:t>полифеламентный</a:t>
            </a:r>
            <a:r>
              <a:rPr lang="ru-RU" sz="4400" b="1" dirty="0" smtClean="0">
                <a:latin typeface="+mn-lt"/>
                <a:cs typeface="+mn-cs"/>
              </a:rPr>
              <a:t>: </a:t>
            </a:r>
          </a:p>
          <a:p>
            <a:pPr fontAlgn="auto">
              <a:spcBef>
                <a:spcPts val="0"/>
              </a:spcBef>
              <a:spcAft>
                <a:spcPts val="0"/>
              </a:spcAft>
              <a:defRPr/>
            </a:pPr>
            <a:r>
              <a:rPr lang="ru-RU" sz="4400" b="1" dirty="0" smtClean="0">
                <a:latin typeface="+mn-lt"/>
                <a:cs typeface="+mn-cs"/>
              </a:rPr>
              <a:t>(фитильный эффект) Плетеный</a:t>
            </a:r>
            <a:endParaRPr lang="ru-RU" sz="4400" b="1" dirty="0">
              <a:latin typeface="+mn-lt"/>
              <a:cs typeface="+mn-cs"/>
            </a:endParaRPr>
          </a:p>
          <a:p>
            <a:pPr marL="3494088" fontAlgn="auto">
              <a:spcBef>
                <a:spcPts val="0"/>
              </a:spcBef>
              <a:spcAft>
                <a:spcPts val="0"/>
              </a:spcAft>
              <a:defRPr/>
            </a:pPr>
            <a:r>
              <a:rPr lang="ru-RU" sz="4400" b="1" dirty="0">
                <a:latin typeface="+mn-lt"/>
                <a:cs typeface="+mn-cs"/>
              </a:rPr>
              <a:t>Крученый</a:t>
            </a:r>
          </a:p>
          <a:p>
            <a:pPr marL="3494088" fontAlgn="auto">
              <a:spcBef>
                <a:spcPts val="0"/>
              </a:spcBef>
              <a:spcAft>
                <a:spcPts val="0"/>
              </a:spcAft>
              <a:defRPr/>
            </a:pPr>
            <a:r>
              <a:rPr lang="ru-RU" sz="4400" b="1" dirty="0">
                <a:latin typeface="+mn-lt"/>
                <a:cs typeface="+mn-cs"/>
              </a:rPr>
              <a:t>Комплексный с</a:t>
            </a:r>
          </a:p>
          <a:p>
            <a:pPr marL="3494088" fontAlgn="auto">
              <a:spcBef>
                <a:spcPts val="0"/>
              </a:spcBef>
              <a:spcAft>
                <a:spcPts val="0"/>
              </a:spcAft>
              <a:defRPr/>
            </a:pPr>
            <a:r>
              <a:rPr lang="ru-RU" sz="4400" b="1" dirty="0">
                <a:latin typeface="+mn-lt"/>
                <a:cs typeface="+mn-cs"/>
              </a:rPr>
              <a:t>полимерным покрытием</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Заголовок 1"/>
          <p:cNvSpPr>
            <a:spLocks noGrp="1"/>
          </p:cNvSpPr>
          <p:nvPr>
            <p:ph type="title"/>
          </p:nvPr>
        </p:nvSpPr>
        <p:spPr>
          <a:xfrm>
            <a:off x="457200" y="0"/>
            <a:ext cx="7467600" cy="1143000"/>
          </a:xfrm>
        </p:spPr>
        <p:txBody>
          <a:bodyPr/>
          <a:lstStyle/>
          <a:p>
            <a:pPr algn="ctr"/>
            <a:r>
              <a:rPr lang="ru-RU" sz="5400" b="1" smtClean="0"/>
              <a:t>шовный материал</a:t>
            </a:r>
          </a:p>
        </p:txBody>
      </p:sp>
      <p:sp>
        <p:nvSpPr>
          <p:cNvPr id="134146" name="TextBox 2"/>
          <p:cNvSpPr txBox="1">
            <a:spLocks noChangeArrowheads="1"/>
          </p:cNvSpPr>
          <p:nvPr/>
        </p:nvSpPr>
        <p:spPr bwMode="auto">
          <a:xfrm>
            <a:off x="152400" y="1371600"/>
            <a:ext cx="8610600" cy="769938"/>
          </a:xfrm>
          <a:prstGeom prst="rect">
            <a:avLst/>
          </a:prstGeom>
          <a:noFill/>
          <a:ln w="9525">
            <a:noFill/>
            <a:miter lim="800000"/>
            <a:headEnd/>
            <a:tailEnd/>
          </a:ln>
        </p:spPr>
        <p:txBody>
          <a:bodyPr>
            <a:spAutoFit/>
          </a:bodyPr>
          <a:lstStyle/>
          <a:p>
            <a:pPr algn="ctr"/>
            <a:r>
              <a:rPr lang="ru-RU" sz="4400" b="1">
                <a:latin typeface="Calibri" pitchFamily="34" charset="0"/>
              </a:rPr>
              <a:t>По способности к биодеструкции</a:t>
            </a:r>
          </a:p>
        </p:txBody>
      </p:sp>
      <p:sp>
        <p:nvSpPr>
          <p:cNvPr id="134147" name="TextBox 3"/>
          <p:cNvSpPr txBox="1">
            <a:spLocks noChangeArrowheads="1"/>
          </p:cNvSpPr>
          <p:nvPr/>
        </p:nvSpPr>
        <p:spPr bwMode="auto">
          <a:xfrm>
            <a:off x="228600" y="2209800"/>
            <a:ext cx="3886200" cy="4524375"/>
          </a:xfrm>
          <a:prstGeom prst="rect">
            <a:avLst/>
          </a:prstGeom>
          <a:solidFill>
            <a:srgbClr val="FFFF00"/>
          </a:solidFill>
          <a:ln w="9525">
            <a:noFill/>
            <a:miter lim="800000"/>
            <a:headEnd/>
            <a:tailEnd/>
          </a:ln>
        </p:spPr>
        <p:txBody>
          <a:bodyPr>
            <a:spAutoFit/>
          </a:bodyPr>
          <a:lstStyle/>
          <a:p>
            <a:r>
              <a:rPr lang="ru-RU" sz="3600" b="1" dirty="0" err="1">
                <a:solidFill>
                  <a:srgbClr val="C00000"/>
                </a:solidFill>
                <a:latin typeface="Calibri" pitchFamily="34" charset="0"/>
              </a:rPr>
              <a:t>Рассасываюшийся</a:t>
            </a:r>
            <a:endParaRPr lang="ru-RU" sz="3600" b="1" dirty="0">
              <a:solidFill>
                <a:srgbClr val="C00000"/>
              </a:solidFill>
              <a:latin typeface="Calibri" pitchFamily="34" charset="0"/>
            </a:endParaRPr>
          </a:p>
          <a:p>
            <a:r>
              <a:rPr lang="ru-RU" sz="3600" b="1" dirty="0">
                <a:latin typeface="Calibri" pitchFamily="34" charset="0"/>
              </a:rPr>
              <a:t>Кетгут, </a:t>
            </a:r>
            <a:r>
              <a:rPr lang="ru-RU" sz="3600" b="1" dirty="0" err="1">
                <a:latin typeface="Calibri" pitchFamily="34" charset="0"/>
              </a:rPr>
              <a:t>коллоген</a:t>
            </a:r>
            <a:endParaRPr lang="ru-RU" sz="3600" b="1" dirty="0">
              <a:latin typeface="Calibri" pitchFamily="34" charset="0"/>
            </a:endParaRPr>
          </a:p>
          <a:p>
            <a:r>
              <a:rPr lang="ru-RU" sz="3600" b="1" dirty="0" err="1">
                <a:latin typeface="Calibri" pitchFamily="34" charset="0"/>
              </a:rPr>
              <a:t>Окцелон</a:t>
            </a:r>
            <a:r>
              <a:rPr lang="ru-RU" sz="3600" b="1" dirty="0">
                <a:latin typeface="Calibri" pitchFamily="34" charset="0"/>
              </a:rPr>
              <a:t>, </a:t>
            </a:r>
            <a:r>
              <a:rPr lang="ru-RU" sz="3600" b="1" dirty="0" err="1">
                <a:latin typeface="Calibri" pitchFamily="34" charset="0"/>
              </a:rPr>
              <a:t>кацелон</a:t>
            </a:r>
            <a:endParaRPr lang="ru-RU" sz="3600" b="1" dirty="0">
              <a:latin typeface="Calibri" pitchFamily="34" charset="0"/>
            </a:endParaRPr>
          </a:p>
          <a:p>
            <a:r>
              <a:rPr lang="ru-RU" sz="3600" b="1" dirty="0" err="1">
                <a:latin typeface="Calibri" pitchFamily="34" charset="0"/>
              </a:rPr>
              <a:t>Викрил</a:t>
            </a:r>
            <a:r>
              <a:rPr lang="ru-RU" sz="3600" b="1" dirty="0">
                <a:latin typeface="Calibri" pitchFamily="34" charset="0"/>
              </a:rPr>
              <a:t>, </a:t>
            </a:r>
            <a:r>
              <a:rPr lang="ru-RU" sz="3600" b="1" dirty="0" err="1">
                <a:latin typeface="Calibri" pitchFamily="34" charset="0"/>
              </a:rPr>
              <a:t>дексон</a:t>
            </a:r>
            <a:r>
              <a:rPr lang="ru-RU" sz="3600" b="1" dirty="0">
                <a:latin typeface="Calibri" pitchFamily="34" charset="0"/>
              </a:rPr>
              <a:t>, </a:t>
            </a:r>
            <a:r>
              <a:rPr lang="ru-RU" sz="3600" b="1" dirty="0" err="1">
                <a:latin typeface="Calibri" pitchFamily="34" charset="0"/>
              </a:rPr>
              <a:t>максон</a:t>
            </a:r>
            <a:r>
              <a:rPr lang="ru-RU" sz="3600" b="1" dirty="0">
                <a:latin typeface="Calibri" pitchFamily="34" charset="0"/>
              </a:rPr>
              <a:t>, </a:t>
            </a:r>
            <a:r>
              <a:rPr lang="ru-RU" sz="3600" b="1" dirty="0" err="1" smtClean="0">
                <a:latin typeface="Calibri" pitchFamily="34" charset="0"/>
              </a:rPr>
              <a:t>полисорб</a:t>
            </a:r>
            <a:r>
              <a:rPr lang="ru-RU" sz="3600" b="1" dirty="0" smtClean="0">
                <a:latin typeface="Calibri" pitchFamily="34" charset="0"/>
              </a:rPr>
              <a:t>,</a:t>
            </a:r>
            <a:endParaRPr lang="ru-RU" sz="3600" b="1" dirty="0">
              <a:latin typeface="Calibri" pitchFamily="34" charset="0"/>
            </a:endParaRPr>
          </a:p>
          <a:p>
            <a:r>
              <a:rPr lang="ru-RU" sz="3600" b="1" dirty="0" err="1">
                <a:latin typeface="Calibri" pitchFamily="34" charset="0"/>
              </a:rPr>
              <a:t>Полидиоксанон</a:t>
            </a:r>
            <a:r>
              <a:rPr lang="ru-RU" sz="3600" b="1" dirty="0">
                <a:latin typeface="Calibri" pitchFamily="34" charset="0"/>
              </a:rPr>
              <a:t> </a:t>
            </a:r>
          </a:p>
          <a:p>
            <a:endParaRPr lang="ru-RU" sz="3600" b="1" dirty="0">
              <a:latin typeface="Calibri" pitchFamily="34" charset="0"/>
            </a:endParaRPr>
          </a:p>
          <a:p>
            <a:endParaRPr lang="ru-RU" sz="3600" b="1" dirty="0">
              <a:latin typeface="Calibri" pitchFamily="34" charset="0"/>
            </a:endParaRPr>
          </a:p>
        </p:txBody>
      </p:sp>
      <p:sp>
        <p:nvSpPr>
          <p:cNvPr id="5" name="TextBox 4"/>
          <p:cNvSpPr txBox="1"/>
          <p:nvPr/>
        </p:nvSpPr>
        <p:spPr>
          <a:xfrm>
            <a:off x="4267200" y="2209800"/>
            <a:ext cx="4876800" cy="4524375"/>
          </a:xfrm>
          <a:prstGeom prst="rect">
            <a:avLst/>
          </a:prstGeom>
          <a:solidFill>
            <a:schemeClr val="accent1">
              <a:lumMod val="40000"/>
              <a:lumOff val="60000"/>
            </a:schemeClr>
          </a:solidFill>
        </p:spPr>
        <p:txBody>
          <a:bodyPr>
            <a:spAutoFit/>
          </a:bodyPr>
          <a:lstStyle/>
          <a:p>
            <a:pPr fontAlgn="auto">
              <a:spcBef>
                <a:spcPts val="0"/>
              </a:spcBef>
              <a:spcAft>
                <a:spcPts val="0"/>
              </a:spcAft>
              <a:defRPr/>
            </a:pPr>
            <a:r>
              <a:rPr lang="ru-RU" sz="3600" b="1" dirty="0" err="1">
                <a:solidFill>
                  <a:srgbClr val="C00000"/>
                </a:solidFill>
                <a:latin typeface="+mn-lt"/>
                <a:cs typeface="+mn-cs"/>
              </a:rPr>
              <a:t>Нерассасываюшийся</a:t>
            </a:r>
            <a:endParaRPr lang="ru-RU" sz="3600" b="1" dirty="0">
              <a:solidFill>
                <a:srgbClr val="C00000"/>
              </a:solidFill>
              <a:latin typeface="+mn-lt"/>
              <a:cs typeface="+mn-cs"/>
            </a:endParaRPr>
          </a:p>
          <a:p>
            <a:pPr fontAlgn="auto">
              <a:spcBef>
                <a:spcPts val="0"/>
              </a:spcBef>
              <a:spcAft>
                <a:spcPts val="0"/>
              </a:spcAft>
              <a:defRPr/>
            </a:pPr>
            <a:r>
              <a:rPr lang="ru-RU" sz="3600" b="1" dirty="0">
                <a:latin typeface="+mn-lt"/>
                <a:cs typeface="+mn-cs"/>
              </a:rPr>
              <a:t>Капрон</a:t>
            </a:r>
          </a:p>
          <a:p>
            <a:pPr fontAlgn="auto">
              <a:spcBef>
                <a:spcPts val="0"/>
              </a:spcBef>
              <a:spcAft>
                <a:spcPts val="0"/>
              </a:spcAft>
              <a:defRPr/>
            </a:pPr>
            <a:r>
              <a:rPr lang="ru-RU" sz="3600" b="1" dirty="0">
                <a:latin typeface="+mn-lt"/>
                <a:cs typeface="+mn-cs"/>
              </a:rPr>
              <a:t>Лавсан, нейлон, </a:t>
            </a:r>
            <a:r>
              <a:rPr lang="ru-RU" sz="3600" b="1" dirty="0" err="1">
                <a:latin typeface="+mn-lt"/>
                <a:cs typeface="+mn-cs"/>
              </a:rPr>
              <a:t>марилен</a:t>
            </a:r>
            <a:r>
              <a:rPr lang="ru-RU" sz="3600" b="1" dirty="0">
                <a:latin typeface="+mn-lt"/>
                <a:cs typeface="+mn-cs"/>
              </a:rPr>
              <a:t>, </a:t>
            </a:r>
            <a:r>
              <a:rPr lang="ru-RU" sz="3600" b="1" dirty="0" err="1">
                <a:latin typeface="+mn-lt"/>
                <a:cs typeface="+mn-cs"/>
              </a:rPr>
              <a:t>этибонд</a:t>
            </a:r>
            <a:endParaRPr lang="ru-RU" sz="3600" b="1" dirty="0">
              <a:latin typeface="+mn-lt"/>
              <a:cs typeface="+mn-cs"/>
            </a:endParaRPr>
          </a:p>
          <a:p>
            <a:pPr fontAlgn="auto">
              <a:spcBef>
                <a:spcPts val="0"/>
              </a:spcBef>
              <a:spcAft>
                <a:spcPts val="0"/>
              </a:spcAft>
              <a:defRPr/>
            </a:pPr>
            <a:r>
              <a:rPr lang="ru-RU" sz="3600" b="1" dirty="0" err="1">
                <a:latin typeface="+mn-lt"/>
                <a:cs typeface="+mn-cs"/>
              </a:rPr>
              <a:t>Пролен</a:t>
            </a:r>
            <a:r>
              <a:rPr lang="ru-RU" sz="3600" b="1" dirty="0">
                <a:latin typeface="+mn-lt"/>
                <a:cs typeface="+mn-cs"/>
              </a:rPr>
              <a:t>, пропилен, </a:t>
            </a:r>
            <a:r>
              <a:rPr lang="ru-RU" sz="3600" b="1" dirty="0" err="1" smtClean="0">
                <a:latin typeface="+mn-lt"/>
                <a:cs typeface="+mn-cs"/>
              </a:rPr>
              <a:t>суржилен</a:t>
            </a:r>
            <a:r>
              <a:rPr lang="ru-RU" sz="3600" b="1" dirty="0" smtClean="0">
                <a:latin typeface="+mn-lt"/>
                <a:cs typeface="+mn-cs"/>
              </a:rPr>
              <a:t>, </a:t>
            </a:r>
            <a:endParaRPr lang="ru-RU" sz="3600" b="1" dirty="0">
              <a:latin typeface="+mn-lt"/>
              <a:cs typeface="+mn-cs"/>
            </a:endParaRPr>
          </a:p>
          <a:p>
            <a:pPr fontAlgn="auto">
              <a:spcBef>
                <a:spcPts val="0"/>
              </a:spcBef>
              <a:spcAft>
                <a:spcPts val="0"/>
              </a:spcAft>
              <a:defRPr/>
            </a:pPr>
            <a:r>
              <a:rPr lang="ru-RU" sz="3600" b="1" dirty="0" err="1" smtClean="0">
                <a:latin typeface="+mn-lt"/>
                <a:cs typeface="+mn-cs"/>
              </a:rPr>
              <a:t>Корален</a:t>
            </a:r>
            <a:r>
              <a:rPr lang="ru-RU" sz="3600" b="1" smtClean="0">
                <a:latin typeface="+mn-lt"/>
                <a:cs typeface="+mn-cs"/>
              </a:rPr>
              <a:t>,</a:t>
            </a:r>
            <a:endParaRPr lang="ru-RU" sz="3600" b="1" dirty="0">
              <a:latin typeface="+mn-lt"/>
              <a:cs typeface="+mn-cs"/>
            </a:endParaRPr>
          </a:p>
          <a:p>
            <a:pPr fontAlgn="auto">
              <a:spcBef>
                <a:spcPts val="0"/>
              </a:spcBef>
              <a:spcAft>
                <a:spcPts val="0"/>
              </a:spcAft>
              <a:defRPr/>
            </a:pPr>
            <a:r>
              <a:rPr lang="ru-RU" sz="3600" b="1" dirty="0">
                <a:latin typeface="+mn-lt"/>
                <a:cs typeface="+mn-cs"/>
              </a:rPr>
              <a:t>Полиуретановые нити </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Заголовок 1"/>
          <p:cNvSpPr>
            <a:spLocks noGrp="1"/>
          </p:cNvSpPr>
          <p:nvPr>
            <p:ph type="title"/>
          </p:nvPr>
        </p:nvSpPr>
        <p:spPr>
          <a:xfrm>
            <a:off x="457200" y="0"/>
            <a:ext cx="7467600" cy="1143000"/>
          </a:xfrm>
        </p:spPr>
        <p:txBody>
          <a:bodyPr/>
          <a:lstStyle/>
          <a:p>
            <a:pPr algn="ctr"/>
            <a:r>
              <a:rPr lang="ru-RU" sz="5400" b="1" smtClean="0"/>
              <a:t>шовный материал</a:t>
            </a:r>
          </a:p>
        </p:txBody>
      </p:sp>
      <p:sp>
        <p:nvSpPr>
          <p:cNvPr id="134146" name="TextBox 2"/>
          <p:cNvSpPr txBox="1">
            <a:spLocks noChangeArrowheads="1"/>
          </p:cNvSpPr>
          <p:nvPr/>
        </p:nvSpPr>
        <p:spPr bwMode="auto">
          <a:xfrm>
            <a:off x="152400" y="1371600"/>
            <a:ext cx="8610600" cy="769938"/>
          </a:xfrm>
          <a:prstGeom prst="rect">
            <a:avLst/>
          </a:prstGeom>
          <a:noFill/>
          <a:ln w="9525">
            <a:noFill/>
            <a:miter lim="800000"/>
            <a:headEnd/>
            <a:tailEnd/>
          </a:ln>
        </p:spPr>
        <p:txBody>
          <a:bodyPr>
            <a:spAutoFit/>
          </a:bodyPr>
          <a:lstStyle/>
          <a:p>
            <a:pPr algn="ctr"/>
            <a:r>
              <a:rPr lang="ru-RU" sz="4400" b="1" dirty="0">
                <a:latin typeface="Calibri" pitchFamily="34" charset="0"/>
              </a:rPr>
              <a:t>По </a:t>
            </a:r>
            <a:r>
              <a:rPr lang="ru-RU" sz="4400" b="1" dirty="0" err="1" smtClean="0">
                <a:latin typeface="Calibri" pitchFamily="34" charset="0"/>
              </a:rPr>
              <a:t>травматичности</a:t>
            </a:r>
            <a:endParaRPr lang="ru-RU" sz="4400" b="1" dirty="0">
              <a:latin typeface="Calibri" pitchFamily="34" charset="0"/>
            </a:endParaRPr>
          </a:p>
        </p:txBody>
      </p:sp>
      <p:sp>
        <p:nvSpPr>
          <p:cNvPr id="134147" name="TextBox 3"/>
          <p:cNvSpPr txBox="1">
            <a:spLocks noChangeArrowheads="1"/>
          </p:cNvSpPr>
          <p:nvPr/>
        </p:nvSpPr>
        <p:spPr bwMode="auto">
          <a:xfrm>
            <a:off x="228600" y="2209800"/>
            <a:ext cx="3886200" cy="2677656"/>
          </a:xfrm>
          <a:prstGeom prst="rect">
            <a:avLst/>
          </a:prstGeom>
          <a:solidFill>
            <a:srgbClr val="FFFF00"/>
          </a:solidFill>
          <a:ln w="9525">
            <a:noFill/>
            <a:miter lim="800000"/>
            <a:headEnd/>
            <a:tailEnd/>
          </a:ln>
        </p:spPr>
        <p:txBody>
          <a:bodyPr>
            <a:spAutoFit/>
          </a:bodyPr>
          <a:lstStyle/>
          <a:p>
            <a:r>
              <a:rPr lang="ru-RU" sz="3600" b="1" dirty="0" err="1" smtClean="0">
                <a:solidFill>
                  <a:srgbClr val="C00000"/>
                </a:solidFill>
                <a:latin typeface="Calibri" pitchFamily="34" charset="0"/>
              </a:rPr>
              <a:t>травматичный</a:t>
            </a:r>
            <a:endParaRPr lang="ru-RU" sz="3600" b="1" dirty="0">
              <a:solidFill>
                <a:srgbClr val="C00000"/>
              </a:solidFill>
              <a:latin typeface="Calibri" pitchFamily="34" charset="0"/>
            </a:endParaRPr>
          </a:p>
          <a:p>
            <a:endParaRPr lang="ru-RU" sz="9600" b="1" dirty="0">
              <a:latin typeface="Calibri" pitchFamily="34" charset="0"/>
            </a:endParaRPr>
          </a:p>
          <a:p>
            <a:endParaRPr lang="ru-RU" sz="3600" b="1" dirty="0">
              <a:latin typeface="Calibri" pitchFamily="34" charset="0"/>
            </a:endParaRPr>
          </a:p>
        </p:txBody>
      </p:sp>
      <p:sp>
        <p:nvSpPr>
          <p:cNvPr id="5" name="TextBox 4"/>
          <p:cNvSpPr txBox="1"/>
          <p:nvPr/>
        </p:nvSpPr>
        <p:spPr>
          <a:xfrm>
            <a:off x="4267200" y="2209800"/>
            <a:ext cx="4876800" cy="646331"/>
          </a:xfrm>
          <a:prstGeom prst="rect">
            <a:avLst/>
          </a:prstGeom>
          <a:solidFill>
            <a:schemeClr val="accent1">
              <a:lumMod val="40000"/>
              <a:lumOff val="60000"/>
            </a:schemeClr>
          </a:solidFill>
        </p:spPr>
        <p:txBody>
          <a:bodyPr>
            <a:spAutoFit/>
          </a:bodyPr>
          <a:lstStyle/>
          <a:p>
            <a:pPr fontAlgn="auto">
              <a:spcBef>
                <a:spcPts val="0"/>
              </a:spcBef>
              <a:spcAft>
                <a:spcPts val="0"/>
              </a:spcAft>
              <a:defRPr/>
            </a:pPr>
            <a:r>
              <a:rPr lang="ru-RU" sz="3600" b="1" dirty="0" err="1" smtClean="0">
                <a:solidFill>
                  <a:srgbClr val="C00000"/>
                </a:solidFill>
                <a:latin typeface="+mn-lt"/>
                <a:cs typeface="+mn-cs"/>
              </a:rPr>
              <a:t>атравматичный</a:t>
            </a:r>
            <a:endParaRPr lang="ru-RU" sz="3600" b="1" dirty="0">
              <a:solidFill>
                <a:srgbClr val="C00000"/>
              </a:solidFill>
              <a:latin typeface="+mn-lt"/>
              <a:cs typeface="+mn-cs"/>
            </a:endParaRPr>
          </a:p>
        </p:txBody>
      </p:sp>
      <p:pic>
        <p:nvPicPr>
          <p:cNvPr id="1026" name="Picture 2" descr="http://biologo.ru/_%D0%A5%D0%B8%D1%80%D1%83%D1%80%D0%B3%D0%B8%D1%87%D0%B5%D1%81%D0%BA%D0%B8%D0%B9_%D0%B8%D0%BD%D1%81%D1%82%D1%80%D1%83%D0%BC%D0%B5%D0%BD%D1%82%D0%B0%D1%80%D0%B8%D0%B9_%D0%B8_%D1%81%D1%88%D0%B8%D0%B2%D0%B0%D1%8E%D1%89%D0%B0%D1%8F_%D0%B0%D0%BF%D0%BF%D0%B0%D1%80%D0%B0%D1%82%D1%83%D1%80%D0%B0_/6936_html_m2d6eb508.png"/>
          <p:cNvPicPr>
            <a:picLocks noChangeAspect="1" noChangeArrowheads="1"/>
          </p:cNvPicPr>
          <p:nvPr/>
        </p:nvPicPr>
        <p:blipFill>
          <a:blip r:embed="rId2"/>
          <a:srcRect/>
          <a:stretch>
            <a:fillRect/>
          </a:stretch>
        </p:blipFill>
        <p:spPr bwMode="auto">
          <a:xfrm>
            <a:off x="457200" y="2743200"/>
            <a:ext cx="3289300" cy="1998762"/>
          </a:xfrm>
          <a:prstGeom prst="rect">
            <a:avLst/>
          </a:prstGeom>
          <a:noFill/>
        </p:spPr>
      </p:pic>
      <p:sp>
        <p:nvSpPr>
          <p:cNvPr id="7" name="TextBox 6"/>
          <p:cNvSpPr txBox="1"/>
          <p:nvPr/>
        </p:nvSpPr>
        <p:spPr>
          <a:xfrm>
            <a:off x="1295400" y="4343400"/>
            <a:ext cx="1782347" cy="369332"/>
          </a:xfrm>
          <a:prstGeom prst="rect">
            <a:avLst/>
          </a:prstGeom>
          <a:noFill/>
        </p:spPr>
        <p:txBody>
          <a:bodyPr wrap="none" rtlCol="0">
            <a:spAutoFit/>
          </a:bodyPr>
          <a:lstStyle/>
          <a:p>
            <a:r>
              <a:rPr lang="ru-RU" b="1" dirty="0" smtClean="0"/>
              <a:t>Режущая игла</a:t>
            </a:r>
            <a:endParaRPr lang="ru-RU" b="1" dirty="0"/>
          </a:p>
        </p:txBody>
      </p:sp>
      <p:sp>
        <p:nvSpPr>
          <p:cNvPr id="9" name="TextBox 8"/>
          <p:cNvSpPr txBox="1"/>
          <p:nvPr/>
        </p:nvSpPr>
        <p:spPr>
          <a:xfrm>
            <a:off x="1066800" y="6248400"/>
            <a:ext cx="2362199" cy="369332"/>
          </a:xfrm>
          <a:prstGeom prst="rect">
            <a:avLst/>
          </a:prstGeom>
          <a:noFill/>
        </p:spPr>
        <p:txBody>
          <a:bodyPr wrap="square" rtlCol="0">
            <a:spAutoFit/>
          </a:bodyPr>
          <a:lstStyle/>
          <a:p>
            <a:r>
              <a:rPr lang="ru-RU" b="1" dirty="0" smtClean="0"/>
              <a:t>Колющая игла</a:t>
            </a:r>
            <a:endParaRPr lang="ru-RU" b="1" dirty="0"/>
          </a:p>
        </p:txBody>
      </p:sp>
      <p:pic>
        <p:nvPicPr>
          <p:cNvPr id="1032" name="Picture 8" descr="http://www.operabelno.ru/wp-content/uploads/2014/05/round.gif"/>
          <p:cNvPicPr>
            <a:picLocks noChangeAspect="1" noChangeArrowheads="1"/>
          </p:cNvPicPr>
          <p:nvPr/>
        </p:nvPicPr>
        <p:blipFill>
          <a:blip r:embed="rId3"/>
          <a:srcRect/>
          <a:stretch>
            <a:fillRect/>
          </a:stretch>
        </p:blipFill>
        <p:spPr bwMode="auto">
          <a:xfrm>
            <a:off x="762000" y="4800600"/>
            <a:ext cx="2590800" cy="1428750"/>
          </a:xfrm>
          <a:prstGeom prst="rect">
            <a:avLst/>
          </a:prstGeom>
          <a:noFill/>
        </p:spPr>
      </p:pic>
      <p:pic>
        <p:nvPicPr>
          <p:cNvPr id="1034" name="Picture 10" descr="http://hotibo.com.ua/oc-content/uploads/905/96323.jpg"/>
          <p:cNvPicPr>
            <a:picLocks noChangeAspect="1" noChangeArrowheads="1"/>
          </p:cNvPicPr>
          <p:nvPr/>
        </p:nvPicPr>
        <p:blipFill>
          <a:blip r:embed="rId4"/>
          <a:srcRect/>
          <a:stretch>
            <a:fillRect/>
          </a:stretch>
        </p:blipFill>
        <p:spPr bwMode="auto">
          <a:xfrm>
            <a:off x="4267200" y="2895600"/>
            <a:ext cx="4876800" cy="3048000"/>
          </a:xfrm>
          <a:prstGeom prst="rect">
            <a:avLst/>
          </a:prstGeom>
          <a:noFill/>
        </p:spPr>
      </p:pic>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76200"/>
            <a:ext cx="8382000" cy="1143000"/>
          </a:xfrm>
          <a:solidFill>
            <a:schemeClr val="accent1">
              <a:lumMod val="40000"/>
              <a:lumOff val="60000"/>
            </a:schemeClr>
          </a:solidFill>
        </p:spPr>
        <p:txBody>
          <a:bodyPr>
            <a:noAutofit/>
          </a:bodyPr>
          <a:lstStyle/>
          <a:p>
            <a:pPr algn="ctr" fontAlgn="auto">
              <a:spcAft>
                <a:spcPts val="0"/>
              </a:spcAft>
              <a:defRPr/>
            </a:pPr>
            <a:r>
              <a:rPr lang="ru-RU" b="1" dirty="0" smtClean="0"/>
              <a:t>Требования предъявляемые к шовному материалу</a:t>
            </a:r>
            <a:endParaRPr lang="ru-RU" b="1" dirty="0"/>
          </a:p>
        </p:txBody>
      </p:sp>
      <p:sp>
        <p:nvSpPr>
          <p:cNvPr id="135170" name="TextBox 5"/>
          <p:cNvSpPr txBox="1">
            <a:spLocks noChangeArrowheads="1"/>
          </p:cNvSpPr>
          <p:nvPr/>
        </p:nvSpPr>
        <p:spPr bwMode="auto">
          <a:xfrm>
            <a:off x="228600" y="2209800"/>
            <a:ext cx="8853488" cy="3016250"/>
          </a:xfrm>
          <a:prstGeom prst="rect">
            <a:avLst/>
          </a:prstGeom>
          <a:solidFill>
            <a:srgbClr val="FFFF00"/>
          </a:solidFill>
          <a:ln w="9525">
            <a:noFill/>
            <a:miter lim="800000"/>
            <a:headEnd/>
            <a:tailEnd/>
          </a:ln>
        </p:spPr>
        <p:txBody>
          <a:bodyPr wrap="none">
            <a:spAutoFit/>
          </a:bodyPr>
          <a:lstStyle/>
          <a:p>
            <a:pPr>
              <a:buFont typeface="Arial" charset="0"/>
              <a:buChar char="•"/>
            </a:pPr>
            <a:r>
              <a:rPr lang="ru-RU" sz="3200" b="1" dirty="0">
                <a:latin typeface="Calibri" pitchFamily="34" charset="0"/>
              </a:rPr>
              <a:t>Иметь гладкую и ровную поверхность</a:t>
            </a:r>
          </a:p>
          <a:p>
            <a:pPr>
              <a:buFont typeface="Arial" charset="0"/>
              <a:buChar char="•"/>
            </a:pPr>
            <a:r>
              <a:rPr lang="ru-RU" sz="3200" b="1" dirty="0">
                <a:latin typeface="Calibri" pitchFamily="34" charset="0"/>
              </a:rPr>
              <a:t>Быть эластичным и гибким</a:t>
            </a:r>
          </a:p>
          <a:p>
            <a:pPr>
              <a:buFont typeface="Arial" charset="0"/>
              <a:buChar char="•"/>
            </a:pPr>
            <a:r>
              <a:rPr lang="ru-RU" sz="3200" b="1" dirty="0">
                <a:latin typeface="Calibri" pitchFamily="34" charset="0"/>
              </a:rPr>
              <a:t>Быть прочным до образования рубца</a:t>
            </a:r>
          </a:p>
          <a:p>
            <a:pPr>
              <a:buFont typeface="Arial" charset="0"/>
              <a:buChar char="•"/>
            </a:pPr>
            <a:r>
              <a:rPr lang="ru-RU" sz="3200" b="1" dirty="0">
                <a:latin typeface="Calibri" pitchFamily="34" charset="0"/>
              </a:rPr>
              <a:t>Быть </a:t>
            </a:r>
            <a:r>
              <a:rPr lang="ru-RU" sz="3200" b="1" dirty="0" err="1">
                <a:latin typeface="Calibri" pitchFamily="34" charset="0"/>
              </a:rPr>
              <a:t>атравматичным</a:t>
            </a:r>
            <a:endParaRPr lang="ru-RU" sz="3200" b="1" dirty="0">
              <a:latin typeface="Calibri" pitchFamily="34" charset="0"/>
            </a:endParaRPr>
          </a:p>
          <a:p>
            <a:pPr>
              <a:buFont typeface="Arial" charset="0"/>
              <a:buChar char="•"/>
            </a:pPr>
            <a:r>
              <a:rPr lang="ru-RU" sz="3200" b="1" dirty="0">
                <a:latin typeface="Calibri" pitchFamily="34" charset="0"/>
              </a:rPr>
              <a:t>Обладать способностью к биодеградации</a:t>
            </a:r>
          </a:p>
          <a:p>
            <a:pPr>
              <a:buFont typeface="Arial" charset="0"/>
              <a:buChar char="•"/>
            </a:pPr>
            <a:r>
              <a:rPr lang="ru-RU" sz="3200" b="1" dirty="0">
                <a:latin typeface="Calibri" pitchFamily="34" charset="0"/>
              </a:rPr>
              <a:t>Обладать </a:t>
            </a:r>
            <a:r>
              <a:rPr lang="ru-RU" sz="3200" b="1" dirty="0" err="1">
                <a:latin typeface="Calibri" pitchFamily="34" charset="0"/>
              </a:rPr>
              <a:t>биосовместимостью</a:t>
            </a:r>
            <a:endParaRPr lang="ru-RU" sz="3200" b="1" dirty="0">
              <a:latin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1219200"/>
          </a:xfrm>
        </p:spPr>
        <p:txBody>
          <a:bodyPr>
            <a:noAutofit/>
          </a:bodyPr>
          <a:lstStyle/>
          <a:p>
            <a:pPr algn="ctr" fontAlgn="auto">
              <a:spcAft>
                <a:spcPts val="0"/>
              </a:spcAft>
              <a:defRPr/>
            </a:pPr>
            <a:r>
              <a:rPr lang="ru-RU" sz="4400" b="1" dirty="0" smtClean="0"/>
              <a:t>Эмпирический период</a:t>
            </a:r>
            <a:br>
              <a:rPr lang="ru-RU" sz="4400" b="1" dirty="0" smtClean="0"/>
            </a:br>
            <a:r>
              <a:rPr lang="ru-RU" sz="4400" b="1" dirty="0" smtClean="0"/>
              <a:t>до </a:t>
            </a:r>
            <a:r>
              <a:rPr lang="en-US" sz="4400" b="1" dirty="0" smtClean="0"/>
              <a:t>XVI </a:t>
            </a:r>
            <a:r>
              <a:rPr lang="ru-RU" sz="4400" b="1" dirty="0" smtClean="0"/>
              <a:t>века</a:t>
            </a:r>
            <a:endParaRPr lang="ru-RU" sz="4400" b="1" dirty="0"/>
          </a:p>
        </p:txBody>
      </p:sp>
      <p:sp>
        <p:nvSpPr>
          <p:cNvPr id="94210" name="TextBox 2"/>
          <p:cNvSpPr txBox="1">
            <a:spLocks noChangeArrowheads="1"/>
          </p:cNvSpPr>
          <p:nvPr/>
        </p:nvSpPr>
        <p:spPr bwMode="auto">
          <a:xfrm>
            <a:off x="457200" y="1536700"/>
            <a:ext cx="8153400" cy="4400550"/>
          </a:xfrm>
          <a:prstGeom prst="rect">
            <a:avLst/>
          </a:prstGeom>
          <a:noFill/>
          <a:ln w="9525">
            <a:noFill/>
            <a:miter lim="800000"/>
            <a:headEnd/>
            <a:tailEnd/>
          </a:ln>
        </p:spPr>
        <p:txBody>
          <a:bodyPr>
            <a:spAutoFit/>
          </a:bodyPr>
          <a:lstStyle/>
          <a:p>
            <a:r>
              <a:rPr lang="ru-RU" sz="4000" b="1">
                <a:solidFill>
                  <a:srgbClr val="C00000"/>
                </a:solidFill>
                <a:latin typeface="Century Schoolbook" pitchFamily="18" charset="0"/>
              </a:rPr>
              <a:t>Гиппократ </a:t>
            </a:r>
            <a:r>
              <a:rPr lang="ru-RU" sz="4000" b="1">
                <a:latin typeface="Century Schoolbook" pitchFamily="18" charset="0"/>
              </a:rPr>
              <a:t>– липкий пластырь, принцип чистоты врача, опрятный вид, коротко остриженные ногти, чистый перевязочный материал, источник заразы окружающий воздух, дренаж при плеврите</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1219200"/>
          </a:xfrm>
        </p:spPr>
        <p:txBody>
          <a:bodyPr>
            <a:noAutofit/>
          </a:bodyPr>
          <a:lstStyle/>
          <a:p>
            <a:pPr algn="ctr" fontAlgn="auto">
              <a:spcAft>
                <a:spcPts val="0"/>
              </a:spcAft>
              <a:defRPr/>
            </a:pPr>
            <a:r>
              <a:rPr lang="ru-RU" sz="4400" b="1" dirty="0" smtClean="0"/>
              <a:t>Эмпирический период</a:t>
            </a:r>
            <a:br>
              <a:rPr lang="ru-RU" sz="4400" b="1" dirty="0" smtClean="0"/>
            </a:br>
            <a:r>
              <a:rPr lang="ru-RU" sz="4400" b="1" dirty="0" smtClean="0"/>
              <a:t>до </a:t>
            </a:r>
            <a:r>
              <a:rPr lang="en-US" sz="4400" b="1" dirty="0" smtClean="0"/>
              <a:t>XVI </a:t>
            </a:r>
            <a:r>
              <a:rPr lang="ru-RU" sz="4400" b="1" dirty="0" smtClean="0"/>
              <a:t>века</a:t>
            </a:r>
            <a:endParaRPr lang="ru-RU" sz="4400" b="1" dirty="0"/>
          </a:p>
        </p:txBody>
      </p:sp>
      <p:sp>
        <p:nvSpPr>
          <p:cNvPr id="95234" name="TextBox 2"/>
          <p:cNvSpPr txBox="1">
            <a:spLocks noChangeArrowheads="1"/>
          </p:cNvSpPr>
          <p:nvPr/>
        </p:nvSpPr>
        <p:spPr bwMode="auto">
          <a:xfrm>
            <a:off x="457200" y="1371600"/>
            <a:ext cx="8153400" cy="5754688"/>
          </a:xfrm>
          <a:prstGeom prst="rect">
            <a:avLst/>
          </a:prstGeom>
          <a:noFill/>
          <a:ln w="9525">
            <a:noFill/>
            <a:miter lim="800000"/>
            <a:headEnd/>
            <a:tailEnd/>
          </a:ln>
        </p:spPr>
        <p:txBody>
          <a:bodyPr>
            <a:spAutoFit/>
          </a:bodyPr>
          <a:lstStyle/>
          <a:p>
            <a:r>
              <a:rPr lang="ru-RU" sz="4000" b="1">
                <a:solidFill>
                  <a:srgbClr val="C00000"/>
                </a:solidFill>
                <a:latin typeface="Century Schoolbook" pitchFamily="18" charset="0"/>
              </a:rPr>
              <a:t>Гиппократ</a:t>
            </a:r>
            <a:r>
              <a:rPr lang="ru-RU" sz="4000" b="1">
                <a:latin typeface="Century Schoolbook" pitchFamily="18" charset="0"/>
              </a:rPr>
              <a:t> </a:t>
            </a:r>
            <a:r>
              <a:rPr lang="ru-RU" sz="3600" b="1">
                <a:latin typeface="Century Schoolbook" pitchFamily="18" charset="0"/>
              </a:rPr>
              <a:t>– при переломах черепа «давящую косточку следует удалять»; </a:t>
            </a:r>
          </a:p>
          <a:p>
            <a:r>
              <a:rPr lang="ru-RU" sz="3600" b="1">
                <a:latin typeface="Century Schoolbook" pitchFamily="18" charset="0"/>
              </a:rPr>
              <a:t>разделение ран на чистые и гнойные;</a:t>
            </a:r>
            <a:r>
              <a:rPr lang="ru-RU" sz="3600" b="1">
                <a:solidFill>
                  <a:srgbClr val="000000"/>
                </a:solidFill>
                <a:latin typeface="Century Schoolbook" pitchFamily="18" charset="0"/>
              </a:rPr>
              <a:t> </a:t>
            </a:r>
          </a:p>
          <a:p>
            <a:r>
              <a:rPr lang="ru-RU" sz="3600" b="1">
                <a:solidFill>
                  <a:srgbClr val="000000"/>
                </a:solidFill>
                <a:latin typeface="Century Schoolbook" pitchFamily="18" charset="0"/>
              </a:rPr>
              <a:t>лечение абсцесса и флегмоны, рожи, столбняка;</a:t>
            </a:r>
          </a:p>
          <a:p>
            <a:r>
              <a:rPr lang="ru-RU" sz="3600" b="1">
                <a:latin typeface="Century Schoolbook" pitchFamily="18" charset="0"/>
              </a:rPr>
              <a:t>формулировка врачебного кодекса– клятвы Гиппократа</a:t>
            </a:r>
            <a:endParaRPr lang="ru-RU" sz="3600" b="1">
              <a:solidFill>
                <a:srgbClr val="000000"/>
              </a:solidFill>
              <a:latin typeface="Century Schoolbook" pitchFamily="18" charset="0"/>
            </a:endParaRPr>
          </a:p>
          <a:p>
            <a:endParaRPr lang="ru-RU" sz="4000" b="1">
              <a:latin typeface="Century Schoolbook"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1219200"/>
          </a:xfrm>
        </p:spPr>
        <p:txBody>
          <a:bodyPr>
            <a:noAutofit/>
          </a:bodyPr>
          <a:lstStyle/>
          <a:p>
            <a:pPr algn="ctr" fontAlgn="auto">
              <a:spcAft>
                <a:spcPts val="0"/>
              </a:spcAft>
              <a:defRPr/>
            </a:pPr>
            <a:r>
              <a:rPr lang="ru-RU" sz="4400" b="1" dirty="0" smtClean="0"/>
              <a:t>Эмпирический период</a:t>
            </a:r>
            <a:br>
              <a:rPr lang="ru-RU" sz="4400" b="1" dirty="0" smtClean="0"/>
            </a:br>
            <a:r>
              <a:rPr lang="ru-RU" sz="4400" b="1" dirty="0" smtClean="0"/>
              <a:t>до </a:t>
            </a:r>
            <a:r>
              <a:rPr lang="en-US" sz="4400" b="1" dirty="0" smtClean="0"/>
              <a:t>XVI </a:t>
            </a:r>
            <a:r>
              <a:rPr lang="ru-RU" sz="4400" b="1" dirty="0" smtClean="0"/>
              <a:t>века</a:t>
            </a:r>
            <a:endParaRPr lang="ru-RU" sz="4400" b="1" dirty="0"/>
          </a:p>
        </p:txBody>
      </p:sp>
      <p:sp>
        <p:nvSpPr>
          <p:cNvPr id="96258" name="TextBox 2"/>
          <p:cNvSpPr txBox="1">
            <a:spLocks noChangeArrowheads="1"/>
          </p:cNvSpPr>
          <p:nvPr/>
        </p:nvSpPr>
        <p:spPr bwMode="auto">
          <a:xfrm>
            <a:off x="228600" y="1536700"/>
            <a:ext cx="8686800" cy="4524375"/>
          </a:xfrm>
          <a:prstGeom prst="rect">
            <a:avLst/>
          </a:prstGeom>
          <a:noFill/>
          <a:ln w="9525">
            <a:noFill/>
            <a:miter lim="800000"/>
            <a:headEnd/>
            <a:tailEnd/>
          </a:ln>
        </p:spPr>
        <p:txBody>
          <a:bodyPr>
            <a:spAutoFit/>
          </a:bodyPr>
          <a:lstStyle/>
          <a:p>
            <a:r>
              <a:rPr lang="ru-RU" sz="3600" b="1">
                <a:solidFill>
                  <a:srgbClr val="C00000"/>
                </a:solidFill>
                <a:latin typeface="Century Schoolbook" pitchFamily="18" charset="0"/>
              </a:rPr>
              <a:t>Хирургия Римской империи Цельс</a:t>
            </a:r>
            <a:r>
              <a:rPr lang="ru-RU" sz="3600" b="1">
                <a:latin typeface="Century Schoolbook" pitchFamily="18" charset="0"/>
              </a:rPr>
              <a:t>:</a:t>
            </a:r>
            <a:r>
              <a:rPr lang="ru-RU" sz="3600" b="1">
                <a:solidFill>
                  <a:srgbClr val="C00000"/>
                </a:solidFill>
                <a:latin typeface="Century Schoolbook" pitchFamily="18" charset="0"/>
              </a:rPr>
              <a:t> </a:t>
            </a:r>
            <a:r>
              <a:rPr lang="ru-RU" sz="3600" b="1">
                <a:latin typeface="Century Schoolbook" pitchFamily="18" charset="0"/>
              </a:rPr>
              <a:t>тампонада раны при кровотечениях, перевязка сосудов - использование лигатуры, воздействие на грануляционную ткань, </a:t>
            </a:r>
            <a:r>
              <a:rPr lang="ru-RU" sz="3600">
                <a:latin typeface="Century Schoolbook" pitchFamily="18" charset="0"/>
              </a:rPr>
              <a:t> </a:t>
            </a:r>
            <a:r>
              <a:rPr lang="ru-RU" sz="3600" b="1">
                <a:latin typeface="Century Schoolbook" pitchFamily="18" charset="0"/>
              </a:rPr>
              <a:t>описал характерные признаки воспаления и методики многих операций</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_rels/theme3.xml.rels><?xml version="1.0" encoding="UTF-8" standalone="yes"?>
<Relationships xmlns="http://schemas.openxmlformats.org/package/2006/relationships"><Relationship Id="rId1" Type="http://schemas.openxmlformats.org/officeDocument/2006/relationships/image" Target="../media/image4.jpeg"/></Relationships>
</file>

<file path=ppt/theme/_rels/theme4.xml.rels><?xml version="1.0" encoding="UTF-8" standalone="yes"?>
<Relationships xmlns="http://schemas.openxmlformats.org/package/2006/relationships"><Relationship Id="rId1" Type="http://schemas.openxmlformats.org/officeDocument/2006/relationships/image" Target="../media/image5.jpeg"/></Relationships>
</file>

<file path=ppt/theme/_rels/theme5.xml.rels><?xml version="1.0" encoding="UTF-8" standalone="yes"?>
<Relationships xmlns="http://schemas.openxmlformats.org/package/2006/relationships"><Relationship Id="rId1" Type="http://schemas.openxmlformats.org/officeDocument/2006/relationships/image" Target="../media/image6.jpeg"/></Relationships>
</file>

<file path=ppt/theme/_rels/them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image" Target="../media/image7.jpeg"/></Relationships>
</file>

<file path=ppt/theme/_rels/them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image" Target="../media/image9.jpeg"/></Relationships>
</file>

<file path=ppt/theme/_rels/theme8.xml.rels><?xml version="1.0" encoding="UTF-8" standalone="yes"?>
<Relationships xmlns="http://schemas.openxmlformats.org/package/2006/relationships"><Relationship Id="rId1" Type="http://schemas.openxmlformats.org/officeDocument/2006/relationships/image" Target="../media/image1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Литейная">
  <a:themeElements>
    <a:clrScheme name="Литейная">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Литейная">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Литейная">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3.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4.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5.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6.xml><?xml version="1.0" encoding="utf-8"?>
<a:theme xmlns:a="http://schemas.openxmlformats.org/drawingml/2006/main" name="Обычная">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Обычная">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Обычная">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7.xml><?xml version="1.0" encoding="utf-8"?>
<a:theme xmlns:a="http://schemas.openxmlformats.org/drawingml/2006/main" name="Официальная">
  <a:themeElements>
    <a:clrScheme name="Официальная">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Официальная">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Официальная">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8.xml><?xml version="1.0" encoding="utf-8"?>
<a:theme xmlns:a="http://schemas.openxmlformats.org/drawingml/2006/main" name="Справедливость">
  <a:themeElements>
    <a:clrScheme name="Справедливость">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Справедливость">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9.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2.xml><?xml version="1.0" encoding="utf-8"?>
<a:themeOverride xmlns:a="http://schemas.openxmlformats.org/drawingml/2006/main">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Foundry</Template>
  <TotalTime>8971</TotalTime>
  <Words>2081</Words>
  <Application>Microsoft Office PowerPoint</Application>
  <PresentationFormat>Экран (4:3)</PresentationFormat>
  <Paragraphs>323</Paragraphs>
  <Slides>63</Slides>
  <Notes>8</Notes>
  <HiddenSlides>0</HiddenSlides>
  <MMClips>0</MMClips>
  <ScaleCrop>false</ScaleCrop>
  <HeadingPairs>
    <vt:vector size="4" baseType="variant">
      <vt:variant>
        <vt:lpstr>Тема</vt:lpstr>
      </vt:variant>
      <vt:variant>
        <vt:i4>8</vt:i4>
      </vt:variant>
      <vt:variant>
        <vt:lpstr>Заголовки слайдов</vt:lpstr>
      </vt:variant>
      <vt:variant>
        <vt:i4>63</vt:i4>
      </vt:variant>
    </vt:vector>
  </HeadingPairs>
  <TitlesOfParts>
    <vt:vector size="71" baseType="lpstr">
      <vt:lpstr>Бумажная</vt:lpstr>
      <vt:lpstr>Литейная</vt:lpstr>
      <vt:lpstr>Аспект</vt:lpstr>
      <vt:lpstr>Эркер</vt:lpstr>
      <vt:lpstr>Изящная</vt:lpstr>
      <vt:lpstr>Обычная</vt:lpstr>
      <vt:lpstr>Официальная</vt:lpstr>
      <vt:lpstr>Справедливость</vt:lpstr>
      <vt:lpstr>История развития хирургии Асептика</vt:lpstr>
      <vt:lpstr>Периоды развития хирургии</vt:lpstr>
      <vt:lpstr>Эмпирический период с 6-7 тысячелетия до нашей эры и до XVI века</vt:lpstr>
      <vt:lpstr>Эмпирический период до XVI века</vt:lpstr>
      <vt:lpstr>Эмпирический период до XVI века</vt:lpstr>
      <vt:lpstr>Эмпирический период до XVI века</vt:lpstr>
      <vt:lpstr>Эмпирический период до XVI века</vt:lpstr>
      <vt:lpstr>Эмпирический период до XVI века</vt:lpstr>
      <vt:lpstr>Эмпирический период до XVI века</vt:lpstr>
      <vt:lpstr>Эмпирический период до XVI века</vt:lpstr>
      <vt:lpstr>Слайд 11</vt:lpstr>
      <vt:lpstr>Анатомический период   XVI – XVIII век</vt:lpstr>
      <vt:lpstr>Анатомический период   XVI – XVIII век</vt:lpstr>
      <vt:lpstr>Биологический период   XIX –век</vt:lpstr>
      <vt:lpstr>БИОЛОГИЧЕСКИЙ ПЕРИОД   XIX –ВЕК</vt:lpstr>
      <vt:lpstr>БИОЛОГИЧЕСКИЙ ПЕРИОД   XIX –ВЕК</vt:lpstr>
      <vt:lpstr>ПРЕДШЕСТВЕННИКИ ЛИСТЕРА</vt:lpstr>
      <vt:lpstr>ПРЕДШЕСТВЕННИКИ ЛИСТЕРА</vt:lpstr>
      <vt:lpstr>ПРЕДШЕСТВЕННИКИ ЛИСТЕРА</vt:lpstr>
      <vt:lpstr>Учение Листера</vt:lpstr>
      <vt:lpstr>УЧЕНИЕ ЛИСТЕРА В РОССИИ</vt:lpstr>
      <vt:lpstr>Слайд 22</vt:lpstr>
      <vt:lpstr>Слайд 23</vt:lpstr>
      <vt:lpstr>Слайд 24</vt:lpstr>
      <vt:lpstr>Слайд 25</vt:lpstr>
      <vt:lpstr>Слайд 26</vt:lpstr>
      <vt:lpstr>Слайд 27</vt:lpstr>
      <vt:lpstr>Слайд 28</vt:lpstr>
      <vt:lpstr>Физиолого-экспериментальный период XX век</vt:lpstr>
      <vt:lpstr>Современный период –восстановительной и реконструктивной хирургии конец XX - начало XXI века</vt:lpstr>
      <vt:lpstr>Слайд 31</vt:lpstr>
      <vt:lpstr>Слайд 32</vt:lpstr>
      <vt:lpstr>Слайд 33</vt:lpstr>
      <vt:lpstr>Слайд 34</vt:lpstr>
      <vt:lpstr>Слайд 35</vt:lpstr>
      <vt:lpstr>Организация работы хирургического стационара</vt:lpstr>
      <vt:lpstr>Организация работы хирургического стационара</vt:lpstr>
      <vt:lpstr>Профилактика ВБИ</vt:lpstr>
      <vt:lpstr>В случае регистрации анаэробной клостридиальной инфекции</vt:lpstr>
      <vt:lpstr>В случае регистрации анаэробной клостридиальной инфекции</vt:lpstr>
      <vt:lpstr>Организация работы хирургического стационара, профилактика воздушно-капельной и воздушно-пылевой инфекции</vt:lpstr>
      <vt:lpstr>Организация работы хирургического стационара</vt:lpstr>
      <vt:lpstr>Организация работы хирургического стационара</vt:lpstr>
      <vt:lpstr>Организация работы хирургического стационара</vt:lpstr>
      <vt:lpstr>профилактика воздушно-капельной и воздушно-пылевой инфекции</vt:lpstr>
      <vt:lpstr>Организация работы хирургического стационара, профилактика контактной инфекции</vt:lpstr>
      <vt:lpstr>Слайд 47</vt:lpstr>
      <vt:lpstr>Слайд 48</vt:lpstr>
      <vt:lpstr>Слайд 49</vt:lpstr>
      <vt:lpstr>Слайд 50</vt:lpstr>
      <vt:lpstr>Слайд 51</vt:lpstr>
      <vt:lpstr>Слайд 52</vt:lpstr>
      <vt:lpstr>Слайд 53</vt:lpstr>
      <vt:lpstr>Слайд 54</vt:lpstr>
      <vt:lpstr>Слайд 55</vt:lpstr>
      <vt:lpstr>Слайд 56</vt:lpstr>
      <vt:lpstr>Слайд 57</vt:lpstr>
      <vt:lpstr>Слайд 58</vt:lpstr>
      <vt:lpstr>Слайд 59</vt:lpstr>
      <vt:lpstr>шовный материал</vt:lpstr>
      <vt:lpstr>шовный материал</vt:lpstr>
      <vt:lpstr>шовный материал</vt:lpstr>
      <vt:lpstr>Требования предъявляемые к шовному материалу</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История развития хирургии Асептика</dc:title>
  <dc:creator>ППК</dc:creator>
  <cp:lastModifiedBy>Петр Курлаев</cp:lastModifiedBy>
  <cp:revision>71</cp:revision>
  <dcterms:created xsi:type="dcterms:W3CDTF">2015-09-06T04:53:52Z</dcterms:created>
  <dcterms:modified xsi:type="dcterms:W3CDTF">2020-08-28T12:34:54Z</dcterms:modified>
</cp:coreProperties>
</file>